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Lst>
  <p:notesMasterIdLst>
    <p:notesMasterId r:id="rId16"/>
  </p:notesMasterIdLst>
  <p:sldIdLst>
    <p:sldId id="317" r:id="rId2"/>
    <p:sldId id="330" r:id="rId3"/>
    <p:sldId id="333" r:id="rId4"/>
    <p:sldId id="334" r:id="rId5"/>
    <p:sldId id="335" r:id="rId6"/>
    <p:sldId id="297" r:id="rId7"/>
    <p:sldId id="318" r:id="rId8"/>
    <p:sldId id="319" r:id="rId9"/>
    <p:sldId id="323" r:id="rId10"/>
    <p:sldId id="324" r:id="rId11"/>
    <p:sldId id="338" r:id="rId12"/>
    <p:sldId id="325" r:id="rId13"/>
    <p:sldId id="326" r:id="rId14"/>
    <p:sldId id="328"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vel barkov" initials="pb" lastIdx="7" clrIdx="0">
    <p:extLst>
      <p:ext uri="{19B8F6BF-5375-455C-9EA6-DF929625EA0E}">
        <p15:presenceInfo xmlns:p15="http://schemas.microsoft.com/office/powerpoint/2012/main" userId="50dab84ab2255522" providerId="Windows Live"/>
      </p:ext>
    </p:extLst>
  </p:cmAuthor>
  <p:cmAuthor id="2" name="Der Meister" initials="DM" lastIdx="4" clrIdx="1">
    <p:extLst>
      <p:ext uri="{19B8F6BF-5375-455C-9EA6-DF929625EA0E}">
        <p15:presenceInfo xmlns:p15="http://schemas.microsoft.com/office/powerpoint/2012/main" userId="c264b8db2315b32d" providerId="Windows Live"/>
      </p:ext>
    </p:extLst>
  </p:cmAuthor>
  <p:cmAuthor id="3" name="Alexey Shafikov" initials="AS" lastIdx="2" clrIdx="2">
    <p:extLst>
      <p:ext uri="{19B8F6BF-5375-455C-9EA6-DF929625EA0E}">
        <p15:presenceInfo xmlns:p15="http://schemas.microsoft.com/office/powerpoint/2012/main" userId="be1c2b470e176d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62B"/>
    <a:srgbClr val="5CAFD7"/>
    <a:srgbClr val="86C626"/>
    <a:srgbClr val="418EC5"/>
    <a:srgbClr val="418E61"/>
    <a:srgbClr val="F88E2B"/>
    <a:srgbClr val="0C4F83"/>
    <a:srgbClr val="FF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0AB9E-A8D1-44E1-A418-317DF4734CD5}" v="154" dt="2020-10-08T12:04:55.237"/>
    <p1510:client id="{74A31C9B-BFC2-A940-BC2D-E3C106D37406}" v="147" dt="2020-10-08T19:25:06.109"/>
    <p1510:client id="{83A06068-D72A-4B41-8F63-A347D06AA66E}" v="12" dt="2020-10-09T04:49:50.077"/>
    <p1510:client id="{AFAB9EA7-822C-4876-821B-3A1E72E70904}" v="5886" dt="2020-10-09T01:01:44.809"/>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4"/>
  </p:normalViewPr>
  <p:slideViewPr>
    <p:cSldViewPr snapToGrid="0" snapToObjects="1">
      <p:cViewPr varScale="1">
        <p:scale>
          <a:sx n="96" d="100"/>
          <a:sy n="96" d="100"/>
        </p:scale>
        <p:origin x="5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geny Vyunyshev" userId="0e6264c34ea66764" providerId="LiveId" clId="{74A31C9B-BFC2-A940-BC2D-E3C106D37406}"/>
    <pc:docChg chg="custSel addSld delSld modSld sldOrd">
      <pc:chgData name="Evgeny Vyunyshev" userId="0e6264c34ea66764" providerId="LiveId" clId="{74A31C9B-BFC2-A940-BC2D-E3C106D37406}" dt="2020-10-08T19:25:10.244" v="293" actId="404"/>
      <pc:docMkLst>
        <pc:docMk/>
      </pc:docMkLst>
      <pc:sldChg chg="addSp delSp modSp mod">
        <pc:chgData name="Evgeny Vyunyshev" userId="0e6264c34ea66764" providerId="LiveId" clId="{74A31C9B-BFC2-A940-BC2D-E3C106D37406}" dt="2020-10-08T11:47:01.923" v="211" actId="14100"/>
        <pc:sldMkLst>
          <pc:docMk/>
          <pc:sldMk cId="1291241252" sldId="297"/>
        </pc:sldMkLst>
        <pc:spChg chg="add mod">
          <ac:chgData name="Evgeny Vyunyshev" userId="0e6264c34ea66764" providerId="LiveId" clId="{74A31C9B-BFC2-A940-BC2D-E3C106D37406}" dt="2020-10-08T08:36:15.305" v="96"/>
          <ac:spMkLst>
            <pc:docMk/>
            <pc:sldMk cId="1291241252" sldId="297"/>
            <ac:spMk id="13" creationId="{40919845-FB75-2742-B5CD-B39D494ECA6D}"/>
          </ac:spMkLst>
        </pc:spChg>
        <pc:spChg chg="mod">
          <ac:chgData name="Evgeny Vyunyshev" userId="0e6264c34ea66764" providerId="LiveId" clId="{74A31C9B-BFC2-A940-BC2D-E3C106D37406}" dt="2020-10-08T11:46:47.761" v="209" actId="14100"/>
          <ac:spMkLst>
            <pc:docMk/>
            <pc:sldMk cId="1291241252" sldId="297"/>
            <ac:spMk id="19" creationId="{1AF74D91-21F6-A248-B3A9-C4E3F57CDB77}"/>
          </ac:spMkLst>
        </pc:spChg>
        <pc:spChg chg="del">
          <ac:chgData name="Evgeny Vyunyshev" userId="0e6264c34ea66764" providerId="LiveId" clId="{74A31C9B-BFC2-A940-BC2D-E3C106D37406}" dt="2020-10-08T08:36:14.948" v="95" actId="478"/>
          <ac:spMkLst>
            <pc:docMk/>
            <pc:sldMk cId="1291241252" sldId="297"/>
            <ac:spMk id="23" creationId="{75DEC025-BD81-5A43-8DC6-E624122B9037}"/>
          </ac:spMkLst>
        </pc:spChg>
        <pc:spChg chg="mod">
          <ac:chgData name="Evgeny Vyunyshev" userId="0e6264c34ea66764" providerId="LiveId" clId="{74A31C9B-BFC2-A940-BC2D-E3C106D37406}" dt="2020-10-08T11:47:01.923" v="211" actId="14100"/>
          <ac:spMkLst>
            <pc:docMk/>
            <pc:sldMk cId="1291241252" sldId="297"/>
            <ac:spMk id="24" creationId="{3806831B-A784-154A-B48D-4B65693F211B}"/>
          </ac:spMkLst>
        </pc:spChg>
        <pc:picChg chg="mod">
          <ac:chgData name="Evgeny Vyunyshev" userId="0e6264c34ea66764" providerId="LiveId" clId="{74A31C9B-BFC2-A940-BC2D-E3C106D37406}" dt="2020-10-08T11:46:03.484" v="202" actId="1076"/>
          <ac:picMkLst>
            <pc:docMk/>
            <pc:sldMk cId="1291241252" sldId="297"/>
            <ac:picMk id="4" creationId="{86F8401B-0D61-CC42-B0C5-4852716025FE}"/>
          </ac:picMkLst>
        </pc:picChg>
        <pc:picChg chg="mod">
          <ac:chgData name="Evgeny Vyunyshev" userId="0e6264c34ea66764" providerId="LiveId" clId="{74A31C9B-BFC2-A940-BC2D-E3C106D37406}" dt="2020-10-08T11:46:53.603" v="210" actId="1076"/>
          <ac:picMkLst>
            <pc:docMk/>
            <pc:sldMk cId="1291241252" sldId="297"/>
            <ac:picMk id="25" creationId="{EC7A99B2-6D1B-0345-AF5E-7C80A558AB12}"/>
          </ac:picMkLst>
        </pc:picChg>
      </pc:sldChg>
      <pc:sldChg chg="modSp mod">
        <pc:chgData name="Evgeny Vyunyshev" userId="0e6264c34ea66764" providerId="LiveId" clId="{74A31C9B-BFC2-A940-BC2D-E3C106D37406}" dt="2020-10-08T08:28:38.414" v="66" actId="13926"/>
        <pc:sldMkLst>
          <pc:docMk/>
          <pc:sldMk cId="3033349588" sldId="317"/>
        </pc:sldMkLst>
        <pc:spChg chg="mod">
          <ac:chgData name="Evgeny Vyunyshev" userId="0e6264c34ea66764" providerId="LiveId" clId="{74A31C9B-BFC2-A940-BC2D-E3C106D37406}" dt="2020-10-08T08:28:38.414" v="66" actId="13926"/>
          <ac:spMkLst>
            <pc:docMk/>
            <pc:sldMk cId="3033349588" sldId="317"/>
            <ac:spMk id="21" creationId="{8E6B4C9B-57C1-344B-BF13-914FDA7E4265}"/>
          </ac:spMkLst>
        </pc:spChg>
      </pc:sldChg>
      <pc:sldChg chg="addSp delSp modSp mod">
        <pc:chgData name="Evgeny Vyunyshev" userId="0e6264c34ea66764" providerId="LiveId" clId="{74A31C9B-BFC2-A940-BC2D-E3C106D37406}" dt="2020-10-08T09:58:18.441" v="174"/>
        <pc:sldMkLst>
          <pc:docMk/>
          <pc:sldMk cId="4103557265" sldId="318"/>
        </pc:sldMkLst>
        <pc:spChg chg="add mod">
          <ac:chgData name="Evgeny Vyunyshev" userId="0e6264c34ea66764" providerId="LiveId" clId="{74A31C9B-BFC2-A940-BC2D-E3C106D37406}" dt="2020-10-08T08:36:18.209" v="98"/>
          <ac:spMkLst>
            <pc:docMk/>
            <pc:sldMk cId="4103557265" sldId="318"/>
            <ac:spMk id="9" creationId="{C062B5C4-CB6A-2744-8FE8-3F753FB56941}"/>
          </ac:spMkLst>
        </pc:spChg>
        <pc:spChg chg="del">
          <ac:chgData name="Evgeny Vyunyshev" userId="0e6264c34ea66764" providerId="LiveId" clId="{74A31C9B-BFC2-A940-BC2D-E3C106D37406}" dt="2020-10-08T08:36:17.845" v="97" actId="478"/>
          <ac:spMkLst>
            <pc:docMk/>
            <pc:sldMk cId="4103557265" sldId="318"/>
            <ac:spMk id="10" creationId="{704A7825-4207-E545-B4CA-14EFFFC0E21D}"/>
          </ac:spMkLst>
        </pc:spChg>
        <pc:spChg chg="add mod">
          <ac:chgData name="Evgeny Vyunyshev" userId="0e6264c34ea66764" providerId="LiveId" clId="{74A31C9B-BFC2-A940-BC2D-E3C106D37406}" dt="2020-10-08T09:58:18.441" v="174"/>
          <ac:spMkLst>
            <pc:docMk/>
            <pc:sldMk cId="4103557265" sldId="318"/>
            <ac:spMk id="10" creationId="{E744F7F5-2B68-D043-8F3F-BD9F55C014D1}"/>
          </ac:spMkLst>
        </pc:spChg>
        <pc:spChg chg="del">
          <ac:chgData name="Evgeny Vyunyshev" userId="0e6264c34ea66764" providerId="LiveId" clId="{74A31C9B-BFC2-A940-BC2D-E3C106D37406}" dt="2020-10-08T09:58:18.065" v="173" actId="478"/>
          <ac:spMkLst>
            <pc:docMk/>
            <pc:sldMk cId="4103557265" sldId="318"/>
            <ac:spMk id="19" creationId="{1AF74D91-21F6-A248-B3A9-C4E3F57CDB77}"/>
          </ac:spMkLst>
        </pc:spChg>
      </pc:sldChg>
      <pc:sldChg chg="addSp delSp modSp mod">
        <pc:chgData name="Evgeny Vyunyshev" userId="0e6264c34ea66764" providerId="LiveId" clId="{74A31C9B-BFC2-A940-BC2D-E3C106D37406}" dt="2020-10-08T09:58:30.436" v="176" actId="13926"/>
        <pc:sldMkLst>
          <pc:docMk/>
          <pc:sldMk cId="142188415" sldId="319"/>
        </pc:sldMkLst>
        <pc:spChg chg="mod">
          <ac:chgData name="Evgeny Vyunyshev" userId="0e6264c34ea66764" providerId="LiveId" clId="{74A31C9B-BFC2-A940-BC2D-E3C106D37406}" dt="2020-10-08T09:58:25.172" v="175" actId="13926"/>
          <ac:spMkLst>
            <pc:docMk/>
            <pc:sldMk cId="142188415" sldId="319"/>
            <ac:spMk id="16" creationId="{17FBA7A1-7798-1A47-B84A-9C9C9B95E38C}"/>
          </ac:spMkLst>
        </pc:spChg>
        <pc:spChg chg="mod">
          <ac:chgData name="Evgeny Vyunyshev" userId="0e6264c34ea66764" providerId="LiveId" clId="{74A31C9B-BFC2-A940-BC2D-E3C106D37406}" dt="2020-10-08T09:58:30.436" v="176" actId="13926"/>
          <ac:spMkLst>
            <pc:docMk/>
            <pc:sldMk cId="142188415" sldId="319"/>
            <ac:spMk id="18" creationId="{631A712B-6C9F-1745-9389-6C34109FC7F0}"/>
          </ac:spMkLst>
        </pc:spChg>
        <pc:spChg chg="add mod">
          <ac:chgData name="Evgeny Vyunyshev" userId="0e6264c34ea66764" providerId="LiveId" clId="{74A31C9B-BFC2-A940-BC2D-E3C106D37406}" dt="2020-10-08T08:36:21.329" v="100"/>
          <ac:spMkLst>
            <pc:docMk/>
            <pc:sldMk cId="142188415" sldId="319"/>
            <ac:spMk id="21" creationId="{F3C10CC5-8FA4-8C44-BED3-1F7AD674BF4F}"/>
          </ac:spMkLst>
        </pc:spChg>
        <pc:spChg chg="del">
          <ac:chgData name="Evgeny Vyunyshev" userId="0e6264c34ea66764" providerId="LiveId" clId="{74A31C9B-BFC2-A940-BC2D-E3C106D37406}" dt="2020-10-08T08:36:21.012" v="99" actId="478"/>
          <ac:spMkLst>
            <pc:docMk/>
            <pc:sldMk cId="142188415" sldId="319"/>
            <ac:spMk id="24" creationId="{4F65A25B-BBF1-9946-97F3-78E9DB262EB5}"/>
          </ac:spMkLst>
        </pc:spChg>
      </pc:sldChg>
      <pc:sldChg chg="del">
        <pc:chgData name="Evgeny Vyunyshev" userId="0e6264c34ea66764" providerId="LiveId" clId="{74A31C9B-BFC2-A940-BC2D-E3C106D37406}" dt="2020-10-08T08:36:52.982" v="115" actId="2696"/>
        <pc:sldMkLst>
          <pc:docMk/>
          <pc:sldMk cId="3065790434" sldId="320"/>
        </pc:sldMkLst>
      </pc:sldChg>
      <pc:sldChg chg="modSp del mod">
        <pc:chgData name="Evgeny Vyunyshev" userId="0e6264c34ea66764" providerId="LiveId" clId="{74A31C9B-BFC2-A940-BC2D-E3C106D37406}" dt="2020-10-08T08:36:48.378" v="111" actId="2696"/>
        <pc:sldMkLst>
          <pc:docMk/>
          <pc:sldMk cId="3085474002" sldId="321"/>
        </pc:sldMkLst>
        <pc:spChg chg="mod">
          <ac:chgData name="Evgeny Vyunyshev" userId="0e6264c34ea66764" providerId="LiveId" clId="{74A31C9B-BFC2-A940-BC2D-E3C106D37406}" dt="2020-10-07T14:07:11.065" v="9" actId="108"/>
          <ac:spMkLst>
            <pc:docMk/>
            <pc:sldMk cId="3085474002" sldId="321"/>
            <ac:spMk id="14" creationId="{F220E4E7-BD04-5440-ACB1-01A35FC6ED9B}"/>
          </ac:spMkLst>
        </pc:spChg>
      </pc:sldChg>
      <pc:sldChg chg="modSp del mod">
        <pc:chgData name="Evgeny Vyunyshev" userId="0e6264c34ea66764" providerId="LiveId" clId="{74A31C9B-BFC2-A940-BC2D-E3C106D37406}" dt="2020-10-08T08:36:48.331" v="110" actId="2696"/>
        <pc:sldMkLst>
          <pc:docMk/>
          <pc:sldMk cId="4230294457" sldId="322"/>
        </pc:sldMkLst>
        <pc:spChg chg="mod">
          <ac:chgData name="Evgeny Vyunyshev" userId="0e6264c34ea66764" providerId="LiveId" clId="{74A31C9B-BFC2-A940-BC2D-E3C106D37406}" dt="2020-10-07T14:07:22.447" v="10" actId="108"/>
          <ac:spMkLst>
            <pc:docMk/>
            <pc:sldMk cId="4230294457" sldId="322"/>
            <ac:spMk id="14" creationId="{F220E4E7-BD04-5440-ACB1-01A35FC6ED9B}"/>
          </ac:spMkLst>
        </pc:spChg>
      </pc:sldChg>
      <pc:sldChg chg="addSp delSp modSp mod">
        <pc:chgData name="Evgeny Vyunyshev" userId="0e6264c34ea66764" providerId="LiveId" clId="{74A31C9B-BFC2-A940-BC2D-E3C106D37406}" dt="2020-10-08T11:47:21.421" v="213" actId="14100"/>
        <pc:sldMkLst>
          <pc:docMk/>
          <pc:sldMk cId="403435229" sldId="323"/>
        </pc:sldMkLst>
        <pc:spChg chg="del">
          <ac:chgData name="Evgeny Vyunyshev" userId="0e6264c34ea66764" providerId="LiveId" clId="{74A31C9B-BFC2-A940-BC2D-E3C106D37406}" dt="2020-10-08T08:36:26.137" v="101" actId="478"/>
          <ac:spMkLst>
            <pc:docMk/>
            <pc:sldMk cId="403435229" sldId="323"/>
            <ac:spMk id="8" creationId="{4AD82CD9-55D8-2D4A-AE99-82A91A52DBF1}"/>
          </ac:spMkLst>
        </pc:spChg>
        <pc:spChg chg="add mod">
          <ac:chgData name="Evgeny Vyunyshev" userId="0e6264c34ea66764" providerId="LiveId" clId="{74A31C9B-BFC2-A940-BC2D-E3C106D37406}" dt="2020-10-08T08:36:26.562" v="102"/>
          <ac:spMkLst>
            <pc:docMk/>
            <pc:sldMk cId="403435229" sldId="323"/>
            <ac:spMk id="11" creationId="{8004B52D-D769-3449-A487-547D612F3851}"/>
          </ac:spMkLst>
        </pc:spChg>
        <pc:spChg chg="mod">
          <ac:chgData name="Evgeny Vyunyshev" userId="0e6264c34ea66764" providerId="LiveId" clId="{74A31C9B-BFC2-A940-BC2D-E3C106D37406}" dt="2020-10-07T14:05:18.339" v="6" actId="108"/>
          <ac:spMkLst>
            <pc:docMk/>
            <pc:sldMk cId="403435229" sldId="323"/>
            <ac:spMk id="14" creationId="{F220E4E7-BD04-5440-ACB1-01A35FC6ED9B}"/>
          </ac:spMkLst>
        </pc:spChg>
        <pc:spChg chg="mod">
          <ac:chgData name="Evgeny Vyunyshev" userId="0e6264c34ea66764" providerId="LiveId" clId="{74A31C9B-BFC2-A940-BC2D-E3C106D37406}" dt="2020-10-08T11:47:21.421" v="213" actId="14100"/>
          <ac:spMkLst>
            <pc:docMk/>
            <pc:sldMk cId="403435229" sldId="323"/>
            <ac:spMk id="156" creationId="{9D677C6A-5C35-43F8-B19F-96873C7FFF64}"/>
          </ac:spMkLst>
        </pc:spChg>
      </pc:sldChg>
      <pc:sldChg chg="addSp delSp modSp mod">
        <pc:chgData name="Evgeny Vyunyshev" userId="0e6264c34ea66764" providerId="LiveId" clId="{74A31C9B-BFC2-A940-BC2D-E3C106D37406}" dt="2020-10-08T08:36:42.998" v="108" actId="404"/>
        <pc:sldMkLst>
          <pc:docMk/>
          <pc:sldMk cId="610144183" sldId="324"/>
        </pc:sldMkLst>
        <pc:spChg chg="add mod">
          <ac:chgData name="Evgeny Vyunyshev" userId="0e6264c34ea66764" providerId="LiveId" clId="{74A31C9B-BFC2-A940-BC2D-E3C106D37406}" dt="2020-10-07T20:34:48.322" v="63" actId="20577"/>
          <ac:spMkLst>
            <pc:docMk/>
            <pc:sldMk cId="610144183" sldId="324"/>
            <ac:spMk id="8" creationId="{F32D0130-F95E-1A4C-B3ED-E9A357E323B2}"/>
          </ac:spMkLst>
        </pc:spChg>
        <pc:spChg chg="add mod">
          <ac:chgData name="Evgeny Vyunyshev" userId="0e6264c34ea66764" providerId="LiveId" clId="{74A31C9B-BFC2-A940-BC2D-E3C106D37406}" dt="2020-10-08T08:36:32.424" v="104"/>
          <ac:spMkLst>
            <pc:docMk/>
            <pc:sldMk cId="610144183" sldId="324"/>
            <ac:spMk id="9" creationId="{49852283-8411-7B45-8FA4-76A911F94A4C}"/>
          </ac:spMkLst>
        </pc:spChg>
        <pc:spChg chg="del">
          <ac:chgData name="Evgeny Vyunyshev" userId="0e6264c34ea66764" providerId="LiveId" clId="{74A31C9B-BFC2-A940-BC2D-E3C106D37406}" dt="2020-10-08T08:36:32.085" v="103" actId="478"/>
          <ac:spMkLst>
            <pc:docMk/>
            <pc:sldMk cId="610144183" sldId="324"/>
            <ac:spMk id="10" creationId="{704A7825-4207-E545-B4CA-14EFFFC0E21D}"/>
          </ac:spMkLst>
        </pc:spChg>
        <pc:spChg chg="mod">
          <ac:chgData name="Evgeny Vyunyshev" userId="0e6264c34ea66764" providerId="LiveId" clId="{74A31C9B-BFC2-A940-BC2D-E3C106D37406}" dt="2020-10-08T08:36:42.998" v="108" actId="404"/>
          <ac:spMkLst>
            <pc:docMk/>
            <pc:sldMk cId="610144183" sldId="324"/>
            <ac:spMk id="14" creationId="{F220E4E7-BD04-5440-ACB1-01A35FC6ED9B}"/>
          </ac:spMkLst>
        </pc:spChg>
        <pc:cxnChg chg="mod">
          <ac:chgData name="Evgeny Vyunyshev" userId="0e6264c34ea66764" providerId="LiveId" clId="{74A31C9B-BFC2-A940-BC2D-E3C106D37406}" dt="2020-10-07T20:32:36.487" v="18" actId="1076"/>
          <ac:cxnSpMkLst>
            <pc:docMk/>
            <pc:sldMk cId="610144183" sldId="324"/>
            <ac:cxnSpMk id="15" creationId="{B536B2EA-0404-FB47-B89F-49901F058098}"/>
          </ac:cxnSpMkLst>
        </pc:cxnChg>
      </pc:sldChg>
      <pc:sldChg chg="addSp delSp modSp mod">
        <pc:chgData name="Evgeny Vyunyshev" userId="0e6264c34ea66764" providerId="LiveId" clId="{74A31C9B-BFC2-A940-BC2D-E3C106D37406}" dt="2020-10-08T11:53:06.873" v="250" actId="20577"/>
        <pc:sldMkLst>
          <pc:docMk/>
          <pc:sldMk cId="2444696649" sldId="325"/>
        </pc:sldMkLst>
        <pc:spChg chg="del">
          <ac:chgData name="Evgeny Vyunyshev" userId="0e6264c34ea66764" providerId="LiveId" clId="{74A31C9B-BFC2-A940-BC2D-E3C106D37406}" dt="2020-10-08T11:43:45.754" v="178" actId="478"/>
          <ac:spMkLst>
            <pc:docMk/>
            <pc:sldMk cId="2444696649" sldId="325"/>
            <ac:spMk id="8" creationId="{5FB6E425-ED13-ED4B-A952-FF419238891F}"/>
          </ac:spMkLst>
        </pc:spChg>
        <pc:spChg chg="del mod">
          <ac:chgData name="Evgeny Vyunyshev" userId="0e6264c34ea66764" providerId="LiveId" clId="{74A31C9B-BFC2-A940-BC2D-E3C106D37406}" dt="2020-10-08T11:43:47.232" v="180" actId="478"/>
          <ac:spMkLst>
            <pc:docMk/>
            <pc:sldMk cId="2444696649" sldId="325"/>
            <ac:spMk id="9" creationId="{639E6D17-28BB-8342-AFCE-963713DB9C0A}"/>
          </ac:spMkLst>
        </pc:spChg>
        <pc:spChg chg="del">
          <ac:chgData name="Evgeny Vyunyshev" userId="0e6264c34ea66764" providerId="LiveId" clId="{74A31C9B-BFC2-A940-BC2D-E3C106D37406}" dt="2020-10-08T11:44:51.227" v="190" actId="478"/>
          <ac:spMkLst>
            <pc:docMk/>
            <pc:sldMk cId="2444696649" sldId="325"/>
            <ac:spMk id="10" creationId="{704A7825-4207-E545-B4CA-14EFFFC0E21D}"/>
          </ac:spMkLst>
        </pc:spChg>
        <pc:spChg chg="del">
          <ac:chgData name="Evgeny Vyunyshev" userId="0e6264c34ea66764" providerId="LiveId" clId="{74A31C9B-BFC2-A940-BC2D-E3C106D37406}" dt="2020-10-08T11:43:48.359" v="181" actId="478"/>
          <ac:spMkLst>
            <pc:docMk/>
            <pc:sldMk cId="2444696649" sldId="325"/>
            <ac:spMk id="11" creationId="{66CD23D6-A146-3442-A67E-248D87A60B54}"/>
          </ac:spMkLst>
        </pc:spChg>
        <pc:spChg chg="mod">
          <ac:chgData name="Evgeny Vyunyshev" userId="0e6264c34ea66764" providerId="LiveId" clId="{74A31C9B-BFC2-A940-BC2D-E3C106D37406}" dt="2020-10-07T14:07:31.219" v="11" actId="108"/>
          <ac:spMkLst>
            <pc:docMk/>
            <pc:sldMk cId="2444696649" sldId="325"/>
            <ac:spMk id="14" creationId="{F220E4E7-BD04-5440-ACB1-01A35FC6ED9B}"/>
          </ac:spMkLst>
        </pc:spChg>
        <pc:spChg chg="add mod">
          <ac:chgData name="Evgeny Vyunyshev" userId="0e6264c34ea66764" providerId="LiveId" clId="{74A31C9B-BFC2-A940-BC2D-E3C106D37406}" dt="2020-10-08T11:43:51.111" v="183"/>
          <ac:spMkLst>
            <pc:docMk/>
            <pc:sldMk cId="2444696649" sldId="325"/>
            <ac:spMk id="16" creationId="{B4FA5499-A718-2244-97B1-EFB94900C07A}"/>
          </ac:spMkLst>
        </pc:spChg>
        <pc:spChg chg="add mod">
          <ac:chgData name="Evgeny Vyunyshev" userId="0e6264c34ea66764" providerId="LiveId" clId="{74A31C9B-BFC2-A940-BC2D-E3C106D37406}" dt="2020-10-08T11:43:51.111" v="183"/>
          <ac:spMkLst>
            <pc:docMk/>
            <pc:sldMk cId="2444696649" sldId="325"/>
            <ac:spMk id="18" creationId="{EE7FFB54-8777-C14A-8431-DA117FC051AD}"/>
          </ac:spMkLst>
        </pc:spChg>
        <pc:spChg chg="add mod">
          <ac:chgData name="Evgeny Vyunyshev" userId="0e6264c34ea66764" providerId="LiveId" clId="{74A31C9B-BFC2-A940-BC2D-E3C106D37406}" dt="2020-10-08T11:44:52.154" v="191"/>
          <ac:spMkLst>
            <pc:docMk/>
            <pc:sldMk cId="2444696649" sldId="325"/>
            <ac:spMk id="22" creationId="{84772AC1-78CB-E34F-91E5-A274F7E4C31C}"/>
          </ac:spMkLst>
        </pc:spChg>
        <pc:graphicFrameChg chg="add mod modGraphic">
          <ac:chgData name="Evgeny Vyunyshev" userId="0e6264c34ea66764" providerId="LiveId" clId="{74A31C9B-BFC2-A940-BC2D-E3C106D37406}" dt="2020-10-08T11:48:22.996" v="217" actId="14100"/>
          <ac:graphicFrameMkLst>
            <pc:docMk/>
            <pc:sldMk cId="2444696649" sldId="325"/>
            <ac:graphicFrameMk id="2" creationId="{AD9E37DD-ECE0-134B-ADB7-27D31EC42B0C}"/>
          </ac:graphicFrameMkLst>
        </pc:graphicFrameChg>
        <pc:graphicFrameChg chg="del">
          <ac:chgData name="Evgeny Vyunyshev" userId="0e6264c34ea66764" providerId="LiveId" clId="{74A31C9B-BFC2-A940-BC2D-E3C106D37406}" dt="2020-10-08T11:43:50.094" v="182" actId="478"/>
          <ac:graphicFrameMkLst>
            <pc:docMk/>
            <pc:sldMk cId="2444696649" sldId="325"/>
            <ac:graphicFrameMk id="13" creationId="{1F51DC9F-9C2C-3044-BEE4-56EE16EC994A}"/>
          </ac:graphicFrameMkLst>
        </pc:graphicFrameChg>
        <pc:graphicFrameChg chg="add mod modGraphic">
          <ac:chgData name="Evgeny Vyunyshev" userId="0e6264c34ea66764" providerId="LiveId" clId="{74A31C9B-BFC2-A940-BC2D-E3C106D37406}" dt="2020-10-08T11:53:06.873" v="250" actId="20577"/>
          <ac:graphicFrameMkLst>
            <pc:docMk/>
            <pc:sldMk cId="2444696649" sldId="325"/>
            <ac:graphicFrameMk id="19" creationId="{FFCBECE7-0F79-5F4B-9B6D-5B0E57363185}"/>
          </ac:graphicFrameMkLst>
        </pc:graphicFrameChg>
        <pc:graphicFrameChg chg="add del mod">
          <ac:chgData name="Evgeny Vyunyshev" userId="0e6264c34ea66764" providerId="LiveId" clId="{74A31C9B-BFC2-A940-BC2D-E3C106D37406}" dt="2020-10-08T11:48:14.527" v="214" actId="478"/>
          <ac:graphicFrameMkLst>
            <pc:docMk/>
            <pc:sldMk cId="2444696649" sldId="325"/>
            <ac:graphicFrameMk id="21" creationId="{55CCCDCE-2E41-5D45-95D3-259EA63B7211}"/>
          </ac:graphicFrameMkLst>
        </pc:graphicFrameChg>
      </pc:sldChg>
      <pc:sldChg chg="addSp delSp modSp mod">
        <pc:chgData name="Evgeny Vyunyshev" userId="0e6264c34ea66764" providerId="LiveId" clId="{74A31C9B-BFC2-A940-BC2D-E3C106D37406}" dt="2020-10-08T11:51:39.458" v="245"/>
        <pc:sldMkLst>
          <pc:docMk/>
          <pc:sldMk cId="2148278782" sldId="326"/>
        </pc:sldMkLst>
        <pc:spChg chg="del mod">
          <ac:chgData name="Evgeny Vyunyshev" userId="0e6264c34ea66764" providerId="LiveId" clId="{74A31C9B-BFC2-A940-BC2D-E3C106D37406}" dt="2020-10-08T11:44:31.595" v="186" actId="478"/>
          <ac:spMkLst>
            <pc:docMk/>
            <pc:sldMk cId="2148278782" sldId="326"/>
            <ac:spMk id="8" creationId="{D1C009D4-25D7-6C49-A20D-10171704CB7C}"/>
          </ac:spMkLst>
        </pc:spChg>
        <pc:spChg chg="del">
          <ac:chgData name="Evgeny Vyunyshev" userId="0e6264c34ea66764" providerId="LiveId" clId="{74A31C9B-BFC2-A940-BC2D-E3C106D37406}" dt="2020-10-08T11:44:54.192" v="192" actId="478"/>
          <ac:spMkLst>
            <pc:docMk/>
            <pc:sldMk cId="2148278782" sldId="326"/>
            <ac:spMk id="10" creationId="{704A7825-4207-E545-B4CA-14EFFFC0E21D}"/>
          </ac:spMkLst>
        </pc:spChg>
        <pc:spChg chg="add mod">
          <ac:chgData name="Evgeny Vyunyshev" userId="0e6264c34ea66764" providerId="LiveId" clId="{74A31C9B-BFC2-A940-BC2D-E3C106D37406}" dt="2020-10-08T11:44:37.916" v="188"/>
          <ac:spMkLst>
            <pc:docMk/>
            <pc:sldMk cId="2148278782" sldId="326"/>
            <ac:spMk id="11" creationId="{32A38791-6EC0-E747-BF52-91B791B2D35A}"/>
          </ac:spMkLst>
        </pc:spChg>
        <pc:spChg chg="mod">
          <ac:chgData name="Evgeny Vyunyshev" userId="0e6264c34ea66764" providerId="LiveId" clId="{74A31C9B-BFC2-A940-BC2D-E3C106D37406}" dt="2020-10-07T14:07:38.477" v="13" actId="404"/>
          <ac:spMkLst>
            <pc:docMk/>
            <pc:sldMk cId="2148278782" sldId="326"/>
            <ac:spMk id="14" creationId="{F220E4E7-BD04-5440-ACB1-01A35FC6ED9B}"/>
          </ac:spMkLst>
        </pc:spChg>
        <pc:spChg chg="add mod">
          <ac:chgData name="Evgeny Vyunyshev" userId="0e6264c34ea66764" providerId="LiveId" clId="{74A31C9B-BFC2-A940-BC2D-E3C106D37406}" dt="2020-10-08T11:44:55.183" v="193"/>
          <ac:spMkLst>
            <pc:docMk/>
            <pc:sldMk cId="2148278782" sldId="326"/>
            <ac:spMk id="16" creationId="{3FF79F93-E72F-1943-B868-C8F4AF92C17F}"/>
          </ac:spMkLst>
        </pc:spChg>
        <pc:graphicFrameChg chg="del">
          <ac:chgData name="Evgeny Vyunyshev" userId="0e6264c34ea66764" providerId="LiveId" clId="{74A31C9B-BFC2-A940-BC2D-E3C106D37406}" dt="2020-10-08T11:44:33.051" v="187" actId="478"/>
          <ac:graphicFrameMkLst>
            <pc:docMk/>
            <pc:sldMk cId="2148278782" sldId="326"/>
            <ac:graphicFrameMk id="9" creationId="{18D85958-7DF4-ED4B-A38D-C8967D878C73}"/>
          </ac:graphicFrameMkLst>
        </pc:graphicFrameChg>
        <pc:graphicFrameChg chg="add mod modGraphic">
          <ac:chgData name="Evgeny Vyunyshev" userId="0e6264c34ea66764" providerId="LiveId" clId="{74A31C9B-BFC2-A940-BC2D-E3C106D37406}" dt="2020-10-08T11:51:39.458" v="245"/>
          <ac:graphicFrameMkLst>
            <pc:docMk/>
            <pc:sldMk cId="2148278782" sldId="326"/>
            <ac:graphicFrameMk id="13" creationId="{17DD4F4D-A5EB-4C44-902E-75EEE09FE493}"/>
          </ac:graphicFrameMkLst>
        </pc:graphicFrameChg>
      </pc:sldChg>
      <pc:sldChg chg="del">
        <pc:chgData name="Evgeny Vyunyshev" userId="0e6264c34ea66764" providerId="LiveId" clId="{74A31C9B-BFC2-A940-BC2D-E3C106D37406}" dt="2020-10-08T08:36:52.951" v="113" actId="2696"/>
        <pc:sldMkLst>
          <pc:docMk/>
          <pc:sldMk cId="2572822630" sldId="329"/>
        </pc:sldMkLst>
      </pc:sldChg>
      <pc:sldChg chg="modSp mod">
        <pc:chgData name="Evgeny Vyunyshev" userId="0e6264c34ea66764" providerId="LiveId" clId="{74A31C9B-BFC2-A940-BC2D-E3C106D37406}" dt="2020-10-08T08:35:40.257" v="86" actId="20577"/>
        <pc:sldMkLst>
          <pc:docMk/>
          <pc:sldMk cId="1771128481" sldId="330"/>
        </pc:sldMkLst>
        <pc:spChg chg="mod">
          <ac:chgData name="Evgeny Vyunyshev" userId="0e6264c34ea66764" providerId="LiveId" clId="{74A31C9B-BFC2-A940-BC2D-E3C106D37406}" dt="2020-10-08T08:35:40.257" v="86" actId="20577"/>
          <ac:spMkLst>
            <pc:docMk/>
            <pc:sldMk cId="1771128481" sldId="330"/>
            <ac:spMk id="13" creationId="{C7E4211E-83DC-BC46-945E-C8A50F7B9676}"/>
          </ac:spMkLst>
        </pc:spChg>
        <pc:spChg chg="mod">
          <ac:chgData name="Evgeny Vyunyshev" userId="0e6264c34ea66764" providerId="LiveId" clId="{74A31C9B-BFC2-A940-BC2D-E3C106D37406}" dt="2020-10-07T14:04:59.300" v="5" actId="2711"/>
          <ac:spMkLst>
            <pc:docMk/>
            <pc:sldMk cId="1771128481" sldId="330"/>
            <ac:spMk id="14" creationId="{F220E4E7-BD04-5440-ACB1-01A35FC6ED9B}"/>
          </ac:spMkLst>
        </pc:spChg>
      </pc:sldChg>
      <pc:sldChg chg="del">
        <pc:chgData name="Evgeny Vyunyshev" userId="0e6264c34ea66764" providerId="LiveId" clId="{74A31C9B-BFC2-A940-BC2D-E3C106D37406}" dt="2020-10-08T08:36:52.972" v="114" actId="2696"/>
        <pc:sldMkLst>
          <pc:docMk/>
          <pc:sldMk cId="3706370976" sldId="331"/>
        </pc:sldMkLst>
      </pc:sldChg>
      <pc:sldChg chg="del">
        <pc:chgData name="Evgeny Vyunyshev" userId="0e6264c34ea66764" providerId="LiveId" clId="{74A31C9B-BFC2-A940-BC2D-E3C106D37406}" dt="2020-10-08T08:36:53.007" v="116" actId="2696"/>
        <pc:sldMkLst>
          <pc:docMk/>
          <pc:sldMk cId="3312255507" sldId="332"/>
        </pc:sldMkLst>
      </pc:sldChg>
      <pc:sldChg chg="addSp delSp modSp mod">
        <pc:chgData name="Evgeny Vyunyshev" userId="0e6264c34ea66764" providerId="LiveId" clId="{74A31C9B-BFC2-A940-BC2D-E3C106D37406}" dt="2020-10-08T11:45:26.988" v="196" actId="14100"/>
        <pc:sldMkLst>
          <pc:docMk/>
          <pc:sldMk cId="2861780054" sldId="333"/>
        </pc:sldMkLst>
        <pc:spChg chg="add del mod">
          <ac:chgData name="Evgeny Vyunyshev" userId="0e6264c34ea66764" providerId="LiveId" clId="{74A31C9B-BFC2-A940-BC2D-E3C106D37406}" dt="2020-10-08T08:35:48.909" v="87" actId="478"/>
          <ac:spMkLst>
            <pc:docMk/>
            <pc:sldMk cId="2861780054" sldId="333"/>
            <ac:spMk id="10" creationId="{20549522-B036-9B4E-8566-B45DA2722A7E}"/>
          </ac:spMkLst>
        </pc:spChg>
        <pc:spChg chg="add mod">
          <ac:chgData name="Evgeny Vyunyshev" userId="0e6264c34ea66764" providerId="LiveId" clId="{74A31C9B-BFC2-A940-BC2D-E3C106D37406}" dt="2020-10-08T08:35:49.272" v="88"/>
          <ac:spMkLst>
            <pc:docMk/>
            <pc:sldMk cId="2861780054" sldId="333"/>
            <ac:spMk id="11" creationId="{B41FB6C6-B36F-C049-BB22-32BAFAF1FB6B}"/>
          </ac:spMkLst>
        </pc:spChg>
        <pc:spChg chg="del">
          <ac:chgData name="Evgeny Vyunyshev" userId="0e6264c34ea66764" providerId="LiveId" clId="{74A31C9B-BFC2-A940-BC2D-E3C106D37406}" dt="2020-10-08T08:29:08.875" v="77" actId="478"/>
          <ac:spMkLst>
            <pc:docMk/>
            <pc:sldMk cId="2861780054" sldId="333"/>
            <ac:spMk id="13" creationId="{C7E4211E-83DC-BC46-945E-C8A50F7B9676}"/>
          </ac:spMkLst>
        </pc:spChg>
        <pc:spChg chg="mod">
          <ac:chgData name="Evgeny Vyunyshev" userId="0e6264c34ea66764" providerId="LiveId" clId="{74A31C9B-BFC2-A940-BC2D-E3C106D37406}" dt="2020-10-08T11:45:26.988" v="196" actId="14100"/>
          <ac:spMkLst>
            <pc:docMk/>
            <pc:sldMk cId="2861780054" sldId="333"/>
            <ac:spMk id="19" creationId="{1AF74D91-21F6-A248-B3A9-C4E3F57CDB77}"/>
          </ac:spMkLst>
        </pc:spChg>
        <pc:picChg chg="mod">
          <ac:chgData name="Evgeny Vyunyshev" userId="0e6264c34ea66764" providerId="LiveId" clId="{74A31C9B-BFC2-A940-BC2D-E3C106D37406}" dt="2020-10-08T11:45:23.648" v="195" actId="1076"/>
          <ac:picMkLst>
            <pc:docMk/>
            <pc:sldMk cId="2861780054" sldId="333"/>
            <ac:picMk id="3" creationId="{275374B8-7565-7548-8688-5BA09DCDF715}"/>
          </ac:picMkLst>
        </pc:picChg>
      </pc:sldChg>
      <pc:sldChg chg="addSp delSp modSp mod">
        <pc:chgData name="Evgeny Vyunyshev" userId="0e6264c34ea66764" providerId="LiveId" clId="{74A31C9B-BFC2-A940-BC2D-E3C106D37406}" dt="2020-10-08T11:45:35.129" v="197" actId="2711"/>
        <pc:sldMkLst>
          <pc:docMk/>
          <pc:sldMk cId="3378890374" sldId="334"/>
        </pc:sldMkLst>
        <pc:spChg chg="add del mod">
          <ac:chgData name="Evgeny Vyunyshev" userId="0e6264c34ea66764" providerId="LiveId" clId="{74A31C9B-BFC2-A940-BC2D-E3C106D37406}" dt="2020-10-08T08:35:51.786" v="89" actId="478"/>
          <ac:spMkLst>
            <pc:docMk/>
            <pc:sldMk cId="3378890374" sldId="334"/>
            <ac:spMk id="10" creationId="{B86C405A-6B2F-044F-BCB5-73F355490600}"/>
          </ac:spMkLst>
        </pc:spChg>
        <pc:spChg chg="add mod">
          <ac:chgData name="Evgeny Vyunyshev" userId="0e6264c34ea66764" providerId="LiveId" clId="{74A31C9B-BFC2-A940-BC2D-E3C106D37406}" dt="2020-10-08T08:35:59.916" v="91" actId="167"/>
          <ac:spMkLst>
            <pc:docMk/>
            <pc:sldMk cId="3378890374" sldId="334"/>
            <ac:spMk id="11" creationId="{91C9CF76-7A18-8D4F-A12E-A2982AB7EFAE}"/>
          </ac:spMkLst>
        </pc:spChg>
        <pc:spChg chg="del">
          <ac:chgData name="Evgeny Vyunyshev" userId="0e6264c34ea66764" providerId="LiveId" clId="{74A31C9B-BFC2-A940-BC2D-E3C106D37406}" dt="2020-10-08T08:29:29.156" v="81" actId="478"/>
          <ac:spMkLst>
            <pc:docMk/>
            <pc:sldMk cId="3378890374" sldId="334"/>
            <ac:spMk id="13" creationId="{C7E4211E-83DC-BC46-945E-C8A50F7B9676}"/>
          </ac:spMkLst>
        </pc:spChg>
        <pc:spChg chg="mod">
          <ac:chgData name="Evgeny Vyunyshev" userId="0e6264c34ea66764" providerId="LiveId" clId="{74A31C9B-BFC2-A940-BC2D-E3C106D37406}" dt="2020-10-07T14:04:50.589" v="4" actId="2711"/>
          <ac:spMkLst>
            <pc:docMk/>
            <pc:sldMk cId="3378890374" sldId="334"/>
            <ac:spMk id="14" creationId="{F220E4E7-BD04-5440-ACB1-01A35FC6ED9B}"/>
          </ac:spMkLst>
        </pc:spChg>
        <pc:spChg chg="mod">
          <ac:chgData name="Evgeny Vyunyshev" userId="0e6264c34ea66764" providerId="LiveId" clId="{74A31C9B-BFC2-A940-BC2D-E3C106D37406}" dt="2020-10-08T11:45:35.129" v="197" actId="2711"/>
          <ac:spMkLst>
            <pc:docMk/>
            <pc:sldMk cId="3378890374" sldId="334"/>
            <ac:spMk id="19" creationId="{1AF74D91-21F6-A248-B3A9-C4E3F57CDB77}"/>
          </ac:spMkLst>
        </pc:spChg>
        <pc:picChg chg="mod">
          <ac:chgData name="Evgeny Vyunyshev" userId="0e6264c34ea66764" providerId="LiveId" clId="{74A31C9B-BFC2-A940-BC2D-E3C106D37406}" dt="2020-10-08T08:29:38.703" v="84" actId="166"/>
          <ac:picMkLst>
            <pc:docMk/>
            <pc:sldMk cId="3378890374" sldId="334"/>
            <ac:picMk id="2" creationId="{8C6F68B7-17D2-473F-9C82-8638234F91CE}"/>
          </ac:picMkLst>
        </pc:picChg>
      </pc:sldChg>
      <pc:sldChg chg="addSp delSp modSp mod">
        <pc:chgData name="Evgeny Vyunyshev" userId="0e6264c34ea66764" providerId="LiveId" clId="{74A31C9B-BFC2-A940-BC2D-E3C106D37406}" dt="2020-10-08T19:25:10.244" v="293" actId="404"/>
        <pc:sldMkLst>
          <pc:docMk/>
          <pc:sldMk cId="574509456" sldId="335"/>
        </pc:sldMkLst>
        <pc:spChg chg="add mod">
          <ac:chgData name="Evgeny Vyunyshev" userId="0e6264c34ea66764" providerId="LiveId" clId="{74A31C9B-BFC2-A940-BC2D-E3C106D37406}" dt="2020-10-08T08:36:03.690" v="93"/>
          <ac:spMkLst>
            <pc:docMk/>
            <pc:sldMk cId="574509456" sldId="335"/>
            <ac:spMk id="10" creationId="{EC2C0D40-B856-8E46-8F67-B98F0D8BB99A}"/>
          </ac:spMkLst>
        </pc:spChg>
        <pc:spChg chg="del">
          <ac:chgData name="Evgeny Vyunyshev" userId="0e6264c34ea66764" providerId="LiveId" clId="{74A31C9B-BFC2-A940-BC2D-E3C106D37406}" dt="2020-10-08T08:36:03.225" v="92" actId="478"/>
          <ac:spMkLst>
            <pc:docMk/>
            <pc:sldMk cId="574509456" sldId="335"/>
            <ac:spMk id="13" creationId="{C7E4211E-83DC-BC46-945E-C8A50F7B9676}"/>
          </ac:spMkLst>
        </pc:spChg>
        <pc:spChg chg="mod">
          <ac:chgData name="Evgeny Vyunyshev" userId="0e6264c34ea66764" providerId="LiveId" clId="{74A31C9B-BFC2-A940-BC2D-E3C106D37406}" dt="2020-10-08T19:25:10.244" v="293" actId="404"/>
          <ac:spMkLst>
            <pc:docMk/>
            <pc:sldMk cId="574509456" sldId="335"/>
            <ac:spMk id="14" creationId="{F220E4E7-BD04-5440-ACB1-01A35FC6ED9B}"/>
          </ac:spMkLst>
        </pc:spChg>
        <pc:spChg chg="mod">
          <ac:chgData name="Evgeny Vyunyshev" userId="0e6264c34ea66764" providerId="LiveId" clId="{74A31C9B-BFC2-A940-BC2D-E3C106D37406}" dt="2020-10-08T11:45:57.138" v="201" actId="14100"/>
          <ac:spMkLst>
            <pc:docMk/>
            <pc:sldMk cId="574509456" sldId="335"/>
            <ac:spMk id="19" creationId="{1AF74D91-21F6-A248-B3A9-C4E3F57CDB77}"/>
          </ac:spMkLst>
        </pc:spChg>
      </pc:sldChg>
      <pc:sldChg chg="del ord">
        <pc:chgData name="Evgeny Vyunyshev" userId="0e6264c34ea66764" providerId="LiveId" clId="{74A31C9B-BFC2-A940-BC2D-E3C106D37406}" dt="2020-10-08T08:36:52.925" v="112" actId="2696"/>
        <pc:sldMkLst>
          <pc:docMk/>
          <pc:sldMk cId="1816989674" sldId="336"/>
        </pc:sldMkLst>
      </pc:sldChg>
      <pc:sldChg chg="del">
        <pc:chgData name="Evgeny Vyunyshev" userId="0e6264c34ea66764" providerId="LiveId" clId="{74A31C9B-BFC2-A940-BC2D-E3C106D37406}" dt="2020-10-08T08:36:48.319" v="109" actId="2696"/>
        <pc:sldMkLst>
          <pc:docMk/>
          <pc:sldMk cId="420168357" sldId="337"/>
        </pc:sldMkLst>
      </pc:sldChg>
      <pc:sldChg chg="addSp delSp modSp mod">
        <pc:chgData name="Evgeny Vyunyshev" userId="0e6264c34ea66764" providerId="LiveId" clId="{74A31C9B-BFC2-A940-BC2D-E3C106D37406}" dt="2020-10-08T08:36:37.281" v="106"/>
        <pc:sldMkLst>
          <pc:docMk/>
          <pc:sldMk cId="2807699341" sldId="338"/>
        </pc:sldMkLst>
        <pc:spChg chg="add mod">
          <ac:chgData name="Evgeny Vyunyshev" userId="0e6264c34ea66764" providerId="LiveId" clId="{74A31C9B-BFC2-A940-BC2D-E3C106D37406}" dt="2020-10-08T08:36:37.281" v="106"/>
          <ac:spMkLst>
            <pc:docMk/>
            <pc:sldMk cId="2807699341" sldId="338"/>
            <ac:spMk id="9" creationId="{605B1886-EEB0-CC45-BCE5-C28EC637A582}"/>
          </ac:spMkLst>
        </pc:spChg>
        <pc:spChg chg="del">
          <ac:chgData name="Evgeny Vyunyshev" userId="0e6264c34ea66764" providerId="LiveId" clId="{74A31C9B-BFC2-A940-BC2D-E3C106D37406}" dt="2020-10-08T08:36:36.908" v="105" actId="478"/>
          <ac:spMkLst>
            <pc:docMk/>
            <pc:sldMk cId="2807699341" sldId="338"/>
            <ac:spMk id="10" creationId="{704A7825-4207-E545-B4CA-14EFFFC0E21D}"/>
          </ac:spMkLst>
        </pc:spChg>
      </pc:sldChg>
      <pc:sldChg chg="add del setBg">
        <pc:chgData name="Evgeny Vyunyshev" userId="0e6264c34ea66764" providerId="LiveId" clId="{74A31C9B-BFC2-A940-BC2D-E3C106D37406}" dt="2020-10-08T11:44:42.543" v="189" actId="2696"/>
        <pc:sldMkLst>
          <pc:docMk/>
          <pc:sldMk cId="2777804205" sldId="339"/>
        </pc:sldMkLst>
      </pc:sldChg>
      <pc:sldChg chg="add del setBg">
        <pc:chgData name="Evgeny Vyunyshev" userId="0e6264c34ea66764" providerId="LiveId" clId="{74A31C9B-BFC2-A940-BC2D-E3C106D37406}" dt="2020-10-08T11:43:55.289" v="184" actId="2696"/>
        <pc:sldMkLst>
          <pc:docMk/>
          <pc:sldMk cId="3926313255" sldId="339"/>
        </pc:sldMkLst>
      </pc:sldChg>
    </pc:docChg>
  </pc:docChgLst>
  <pc:docChgLst>
    <pc:chgData name="Alexey Shafikov" userId="be1c2b470e176dc7" providerId="Windows Live" clId="Web-{3900AB9E-A8D1-44E1-A418-317DF4734CD5}"/>
    <pc:docChg chg="modSld">
      <pc:chgData name="Alexey Shafikov" userId="be1c2b470e176dc7" providerId="Windows Live" clId="Web-{3900AB9E-A8D1-44E1-A418-317DF4734CD5}" dt="2020-10-08T12:04:55.237" v="153" actId="20577"/>
      <pc:docMkLst>
        <pc:docMk/>
      </pc:docMkLst>
      <pc:sldChg chg="modSp">
        <pc:chgData name="Alexey Shafikov" userId="be1c2b470e176dc7" providerId="Windows Live" clId="Web-{3900AB9E-A8D1-44E1-A418-317DF4734CD5}" dt="2020-10-08T12:04:55.206" v="152" actId="20577"/>
        <pc:sldMkLst>
          <pc:docMk/>
          <pc:sldMk cId="4103557265" sldId="318"/>
        </pc:sldMkLst>
        <pc:spChg chg="mod">
          <ac:chgData name="Alexey Shafikov" userId="be1c2b470e176dc7" providerId="Windows Live" clId="Web-{3900AB9E-A8D1-44E1-A418-317DF4734CD5}" dt="2020-10-08T12:04:55.206" v="152" actId="20577"/>
          <ac:spMkLst>
            <pc:docMk/>
            <pc:sldMk cId="4103557265" sldId="318"/>
            <ac:spMk id="10" creationId="{E744F7F5-2B68-D043-8F3F-BD9F55C014D1}"/>
          </ac:spMkLst>
        </pc:spChg>
      </pc:sldChg>
    </pc:docChg>
  </pc:docChgLst>
  <pc:docChgLst>
    <pc:chgData name="Shafikov Alexey" userId="be1c2b470e176dc7" providerId="LiveId" clId="{04592FE9-DB7F-447A-8181-95E521728485}"/>
    <pc:docChg chg="custSel addSld modSld">
      <pc:chgData name="Shafikov Alexey" userId="be1c2b470e176dc7" providerId="LiveId" clId="{04592FE9-DB7F-447A-8181-95E521728485}" dt="2020-10-09T05:47:56.475" v="5670" actId="20577"/>
      <pc:docMkLst>
        <pc:docMk/>
      </pc:docMkLst>
      <pc:sldChg chg="modSp mod delCm">
        <pc:chgData name="Shafikov Alexey" userId="be1c2b470e176dc7" providerId="LiveId" clId="{04592FE9-DB7F-447A-8181-95E521728485}" dt="2020-10-09T05:36:19.380" v="5507" actId="1592"/>
        <pc:sldMkLst>
          <pc:docMk/>
          <pc:sldMk cId="4103557265" sldId="318"/>
        </pc:sldMkLst>
        <pc:spChg chg="mod">
          <ac:chgData name="Shafikov Alexey" userId="be1c2b470e176dc7" providerId="LiveId" clId="{04592FE9-DB7F-447A-8181-95E521728485}" dt="2020-10-07T15:36:57.370" v="4211" actId="20577"/>
          <ac:spMkLst>
            <pc:docMk/>
            <pc:sldMk cId="4103557265" sldId="318"/>
            <ac:spMk id="19" creationId="{1AF74D91-21F6-A248-B3A9-C4E3F57CDB77}"/>
          </ac:spMkLst>
        </pc:spChg>
      </pc:sldChg>
      <pc:sldChg chg="addSp delSp modSp mod">
        <pc:chgData name="Shafikov Alexey" userId="be1c2b470e176dc7" providerId="LiveId" clId="{04592FE9-DB7F-447A-8181-95E521728485}" dt="2020-10-08T07:45:20.896" v="5497" actId="113"/>
        <pc:sldMkLst>
          <pc:docMk/>
          <pc:sldMk cId="403435229" sldId="323"/>
        </pc:sldMkLst>
        <pc:spChg chg="mod">
          <ac:chgData name="Shafikov Alexey" userId="be1c2b470e176dc7" providerId="LiveId" clId="{04592FE9-DB7F-447A-8181-95E521728485}" dt="2020-10-07T14:08:46.343" v="506" actId="18245"/>
          <ac:spMkLst>
            <pc:docMk/>
            <pc:sldMk cId="403435229" sldId="323"/>
            <ac:spMk id="5" creationId="{17B6CEF3-E663-444E-9744-34C0D006F1D9}"/>
          </ac:spMkLst>
        </pc:spChg>
        <pc:spChg chg="mod">
          <ac:chgData name="Shafikov Alexey" userId="be1c2b470e176dc7" providerId="LiveId" clId="{04592FE9-DB7F-447A-8181-95E521728485}" dt="2020-10-07T14:08:46.343" v="506" actId="18245"/>
          <ac:spMkLst>
            <pc:docMk/>
            <pc:sldMk cId="403435229" sldId="323"/>
            <ac:spMk id="6" creationId="{218BB9E6-1850-409F-9AAD-2D994594C951}"/>
          </ac:spMkLst>
        </pc:spChg>
        <pc:spChg chg="mod">
          <ac:chgData name="Shafikov Alexey" userId="be1c2b470e176dc7" providerId="LiveId" clId="{04592FE9-DB7F-447A-8181-95E521728485}" dt="2020-10-07T14:08:46.343" v="506" actId="18245"/>
          <ac:spMkLst>
            <pc:docMk/>
            <pc:sldMk cId="403435229" sldId="323"/>
            <ac:spMk id="7" creationId="{4BDE403E-3E47-4A0A-9712-3D458E013BED}"/>
          </ac:spMkLst>
        </pc:spChg>
        <pc:spChg chg="mod">
          <ac:chgData name="Shafikov Alexey" userId="be1c2b470e176dc7" providerId="LiveId" clId="{04592FE9-DB7F-447A-8181-95E521728485}" dt="2020-10-08T07:45:20.896" v="5497" actId="113"/>
          <ac:spMkLst>
            <pc:docMk/>
            <pc:sldMk cId="403435229" sldId="323"/>
            <ac:spMk id="8" creationId="{4AD82CD9-55D8-2D4A-AE99-82A91A52DBF1}"/>
          </ac:spMkLst>
        </pc:spChg>
        <pc:spChg chg="mod">
          <ac:chgData name="Shafikov Alexey" userId="be1c2b470e176dc7" providerId="LiveId" clId="{04592FE9-DB7F-447A-8181-95E521728485}" dt="2020-10-07T14:08:46.343" v="506" actId="18245"/>
          <ac:spMkLst>
            <pc:docMk/>
            <pc:sldMk cId="403435229" sldId="323"/>
            <ac:spMk id="9" creationId="{F586F469-FDA0-4455-A2DE-0993302F877B}"/>
          </ac:spMkLst>
        </pc:spChg>
        <pc:spChg chg="mod">
          <ac:chgData name="Shafikov Alexey" userId="be1c2b470e176dc7" providerId="LiveId" clId="{04592FE9-DB7F-447A-8181-95E521728485}" dt="2020-10-07T14:08:46.343" v="506" actId="18245"/>
          <ac:spMkLst>
            <pc:docMk/>
            <pc:sldMk cId="403435229" sldId="323"/>
            <ac:spMk id="10" creationId="{8F6C4F5D-67CA-4339-A472-C8748A5BB3C3}"/>
          </ac:spMkLst>
        </pc:spChg>
        <pc:spChg chg="mod">
          <ac:chgData name="Shafikov Alexey" userId="be1c2b470e176dc7" providerId="LiveId" clId="{04592FE9-DB7F-447A-8181-95E521728485}" dt="2020-10-07T14:08:46.343" v="506" actId="18245"/>
          <ac:spMkLst>
            <pc:docMk/>
            <pc:sldMk cId="403435229" sldId="323"/>
            <ac:spMk id="11" creationId="{4C0E8C53-DA28-4E09-919E-B32DDDA72179}"/>
          </ac:spMkLst>
        </pc:spChg>
        <pc:spChg chg="mod">
          <ac:chgData name="Shafikov Alexey" userId="be1c2b470e176dc7" providerId="LiveId" clId="{04592FE9-DB7F-447A-8181-95E521728485}" dt="2020-10-07T14:08:46.343" v="506" actId="18245"/>
          <ac:spMkLst>
            <pc:docMk/>
            <pc:sldMk cId="403435229" sldId="323"/>
            <ac:spMk id="13" creationId="{A5A17415-4F48-47BD-90BB-2678D23865EC}"/>
          </ac:spMkLst>
        </pc:spChg>
        <pc:spChg chg="mod">
          <ac:chgData name="Shafikov Alexey" userId="be1c2b470e176dc7" providerId="LiveId" clId="{04592FE9-DB7F-447A-8181-95E521728485}" dt="2020-10-07T14:08:46.343" v="506" actId="18245"/>
          <ac:spMkLst>
            <pc:docMk/>
            <pc:sldMk cId="403435229" sldId="323"/>
            <ac:spMk id="16" creationId="{BBB4889A-25EF-490F-B74E-09F1A022308B}"/>
          </ac:spMkLst>
        </pc:spChg>
        <pc:spChg chg="mod">
          <ac:chgData name="Shafikov Alexey" userId="be1c2b470e176dc7" providerId="LiveId" clId="{04592FE9-DB7F-447A-8181-95E521728485}" dt="2020-10-07T14:08:46.343" v="506" actId="18245"/>
          <ac:spMkLst>
            <pc:docMk/>
            <pc:sldMk cId="403435229" sldId="323"/>
            <ac:spMk id="18" creationId="{AF19281A-8E2E-4726-BD75-7C5386DADB56}"/>
          </ac:spMkLst>
        </pc:spChg>
        <pc:spChg chg="mod">
          <ac:chgData name="Shafikov Alexey" userId="be1c2b470e176dc7" providerId="LiveId" clId="{04592FE9-DB7F-447A-8181-95E521728485}" dt="2020-10-07T14:08:46.343" v="506" actId="18245"/>
          <ac:spMkLst>
            <pc:docMk/>
            <pc:sldMk cId="403435229" sldId="323"/>
            <ac:spMk id="19" creationId="{F2D9CC63-3D86-4BDF-B042-CDED3EFD0F5C}"/>
          </ac:spMkLst>
        </pc:spChg>
        <pc:spChg chg="mod">
          <ac:chgData name="Shafikov Alexey" userId="be1c2b470e176dc7" providerId="LiveId" clId="{04592FE9-DB7F-447A-8181-95E521728485}" dt="2020-10-07T14:08:46.343" v="506" actId="18245"/>
          <ac:spMkLst>
            <pc:docMk/>
            <pc:sldMk cId="403435229" sldId="323"/>
            <ac:spMk id="21" creationId="{E91595CE-F79D-450C-93FC-2E44BBA8E79B}"/>
          </ac:spMkLst>
        </pc:spChg>
        <pc:spChg chg="mod">
          <ac:chgData name="Shafikov Alexey" userId="be1c2b470e176dc7" providerId="LiveId" clId="{04592FE9-DB7F-447A-8181-95E521728485}" dt="2020-10-07T14:08:46.343" v="506" actId="18245"/>
          <ac:spMkLst>
            <pc:docMk/>
            <pc:sldMk cId="403435229" sldId="323"/>
            <ac:spMk id="22" creationId="{4852CA88-8ECB-42A6-8B3D-2BB18545605F}"/>
          </ac:spMkLst>
        </pc:spChg>
        <pc:spChg chg="mod">
          <ac:chgData name="Shafikov Alexey" userId="be1c2b470e176dc7" providerId="LiveId" clId="{04592FE9-DB7F-447A-8181-95E521728485}" dt="2020-10-07T14:08:46.343" v="506" actId="18245"/>
          <ac:spMkLst>
            <pc:docMk/>
            <pc:sldMk cId="403435229" sldId="323"/>
            <ac:spMk id="23" creationId="{4B4CB08E-AD6D-480F-A6F7-7D1E1830EDFB}"/>
          </ac:spMkLst>
        </pc:spChg>
        <pc:spChg chg="mod">
          <ac:chgData name="Shafikov Alexey" userId="be1c2b470e176dc7" providerId="LiveId" clId="{04592FE9-DB7F-447A-8181-95E521728485}" dt="2020-10-07T14:08:46.343" v="506" actId="18245"/>
          <ac:spMkLst>
            <pc:docMk/>
            <pc:sldMk cId="403435229" sldId="323"/>
            <ac:spMk id="24" creationId="{4E364BC0-8D54-4439-9923-E66BE80CFA0C}"/>
          </ac:spMkLst>
        </pc:spChg>
        <pc:spChg chg="del">
          <ac:chgData name="Shafikov Alexey" userId="be1c2b470e176dc7" providerId="LiveId" clId="{04592FE9-DB7F-447A-8181-95E521728485}" dt="2020-10-08T03:46:37.025" v="4215" actId="478"/>
          <ac:spMkLst>
            <pc:docMk/>
            <pc:sldMk cId="403435229" sldId="323"/>
            <ac:spMk id="154" creationId="{CA4859C7-27E8-4D18-8A7A-0443388FF131}"/>
          </ac:spMkLst>
        </pc:spChg>
        <pc:spChg chg="del mod">
          <ac:chgData name="Shafikov Alexey" userId="be1c2b470e176dc7" providerId="LiveId" clId="{04592FE9-DB7F-447A-8181-95E521728485}" dt="2020-10-08T03:46:33.900" v="4214" actId="478"/>
          <ac:spMkLst>
            <pc:docMk/>
            <pc:sldMk cId="403435229" sldId="323"/>
            <ac:spMk id="155" creationId="{A23483EC-ABE8-48F7-8A29-490D7ABC1E8E}"/>
          </ac:spMkLst>
        </pc:spChg>
        <pc:spChg chg="mod">
          <ac:chgData name="Shafikov Alexey" userId="be1c2b470e176dc7" providerId="LiveId" clId="{04592FE9-DB7F-447A-8181-95E521728485}" dt="2020-10-08T03:51:14.846" v="4693" actId="1037"/>
          <ac:spMkLst>
            <pc:docMk/>
            <pc:sldMk cId="403435229" sldId="323"/>
            <ac:spMk id="156" creationId="{9D677C6A-5C35-43F8-B19F-96873C7FFF64}"/>
          </ac:spMkLst>
        </pc:spChg>
        <pc:grpChg chg="del mod">
          <ac:chgData name="Shafikov Alexey" userId="be1c2b470e176dc7" providerId="LiveId" clId="{04592FE9-DB7F-447A-8181-95E521728485}" dt="2020-10-07T14:08:52.087" v="507" actId="478"/>
          <ac:grpSpMkLst>
            <pc:docMk/>
            <pc:sldMk cId="403435229" sldId="323"/>
            <ac:grpSpMk id="4" creationId="{45ECE7FA-1BA7-4908-A0F3-2477D2304780}"/>
          </ac:grpSpMkLst>
        </pc:grpChg>
        <pc:graphicFrameChg chg="add mod modGraphic">
          <ac:chgData name="Shafikov Alexey" userId="be1c2b470e176dc7" providerId="LiveId" clId="{04592FE9-DB7F-447A-8181-95E521728485}" dt="2020-10-07T15:01:46.059" v="2139" actId="16803"/>
          <ac:graphicFrameMkLst>
            <pc:docMk/>
            <pc:sldMk cId="403435229" sldId="323"/>
            <ac:graphicFrameMk id="2" creationId="{43A98449-283E-45EA-BE17-15F5BE5DD771}"/>
          </ac:graphicFrameMkLst>
        </pc:graphicFrameChg>
        <pc:graphicFrameChg chg="add del mod modGraphic">
          <ac:chgData name="Shafikov Alexey" userId="be1c2b470e176dc7" providerId="LiveId" clId="{04592FE9-DB7F-447A-8181-95E521728485}" dt="2020-10-07T14:08:46.343" v="506" actId="18245"/>
          <ac:graphicFrameMkLst>
            <pc:docMk/>
            <pc:sldMk cId="403435229" sldId="323"/>
            <ac:graphicFrameMk id="3" creationId="{FB7B89FB-1A3B-45CA-9527-ACD40660C865}"/>
          </ac:graphicFrameMkLst>
        </pc:graphicFrameChg>
        <pc:graphicFrameChg chg="add mod modGraphic">
          <ac:chgData name="Shafikov Alexey" userId="be1c2b470e176dc7" providerId="LiveId" clId="{04592FE9-DB7F-447A-8181-95E521728485}" dt="2020-10-07T15:11:38.092" v="2141"/>
          <ac:graphicFrameMkLst>
            <pc:docMk/>
            <pc:sldMk cId="403435229" sldId="323"/>
            <ac:graphicFrameMk id="28" creationId="{146455AF-B381-486D-8C40-74E7716C3677}"/>
          </ac:graphicFrameMkLst>
        </pc:graphicFrameChg>
      </pc:sldChg>
      <pc:sldChg chg="modSp mod">
        <pc:chgData name="Shafikov Alexey" userId="be1c2b470e176dc7" providerId="LiveId" clId="{04592FE9-DB7F-447A-8181-95E521728485}" dt="2020-10-08T07:45:56.920" v="5498"/>
        <pc:sldMkLst>
          <pc:docMk/>
          <pc:sldMk cId="610144183" sldId="324"/>
        </pc:sldMkLst>
        <pc:spChg chg="mod">
          <ac:chgData name="Shafikov Alexey" userId="be1c2b470e176dc7" providerId="LiveId" clId="{04592FE9-DB7F-447A-8181-95E521728485}" dt="2020-10-08T07:45:56.920" v="5498"/>
          <ac:spMkLst>
            <pc:docMk/>
            <pc:sldMk cId="610144183" sldId="324"/>
            <ac:spMk id="10" creationId="{704A7825-4207-E545-B4CA-14EFFFC0E21D}"/>
          </ac:spMkLst>
        </pc:spChg>
      </pc:sldChg>
      <pc:sldChg chg="delCm">
        <pc:chgData name="Shafikov Alexey" userId="be1c2b470e176dc7" providerId="LiveId" clId="{04592FE9-DB7F-447A-8181-95E521728485}" dt="2020-10-09T05:36:08.553" v="5504" actId="1592"/>
        <pc:sldMkLst>
          <pc:docMk/>
          <pc:sldMk cId="2444696649" sldId="325"/>
        </pc:sldMkLst>
      </pc:sldChg>
      <pc:sldChg chg="modSp mod">
        <pc:chgData name="Shafikov Alexey" userId="be1c2b470e176dc7" providerId="LiveId" clId="{04592FE9-DB7F-447A-8181-95E521728485}" dt="2020-10-09T05:47:56.475" v="5670" actId="20577"/>
        <pc:sldMkLst>
          <pc:docMk/>
          <pc:sldMk cId="2956553121" sldId="328"/>
        </pc:sldMkLst>
        <pc:spChg chg="mod">
          <ac:chgData name="Shafikov Alexey" userId="be1c2b470e176dc7" providerId="LiveId" clId="{04592FE9-DB7F-447A-8181-95E521728485}" dt="2020-10-09T05:45:48.972" v="5537" actId="20577"/>
          <ac:spMkLst>
            <pc:docMk/>
            <pc:sldMk cId="2956553121" sldId="328"/>
            <ac:spMk id="7" creationId="{811791CD-AEEC-AF4F-A9E7-8D83E5DEBE04}"/>
          </ac:spMkLst>
        </pc:spChg>
        <pc:spChg chg="mod">
          <ac:chgData name="Shafikov Alexey" userId="be1c2b470e176dc7" providerId="LiveId" clId="{04592FE9-DB7F-447A-8181-95E521728485}" dt="2020-10-09T05:46:46.902" v="5594" actId="20577"/>
          <ac:spMkLst>
            <pc:docMk/>
            <pc:sldMk cId="2956553121" sldId="328"/>
            <ac:spMk id="9" creationId="{6C37827D-85B5-FB41-9D48-9AE81B5E139E}"/>
          </ac:spMkLst>
        </pc:spChg>
        <pc:spChg chg="mod">
          <ac:chgData name="Shafikov Alexey" userId="be1c2b470e176dc7" providerId="LiveId" clId="{04592FE9-DB7F-447A-8181-95E521728485}" dt="2020-10-09T05:45:58.180" v="5548" actId="20577"/>
          <ac:spMkLst>
            <pc:docMk/>
            <pc:sldMk cId="2956553121" sldId="328"/>
            <ac:spMk id="10" creationId="{AD668119-2613-4144-A318-1D1134281254}"/>
          </ac:spMkLst>
        </pc:spChg>
        <pc:spChg chg="mod">
          <ac:chgData name="Shafikov Alexey" userId="be1c2b470e176dc7" providerId="LiveId" clId="{04592FE9-DB7F-447A-8181-95E521728485}" dt="2020-10-09T05:46:05.103" v="5562" actId="20577"/>
          <ac:spMkLst>
            <pc:docMk/>
            <pc:sldMk cId="2956553121" sldId="328"/>
            <ac:spMk id="12" creationId="{DEFC24F1-50AB-5E46-BB8A-101DED7C3353}"/>
          </ac:spMkLst>
        </pc:spChg>
        <pc:spChg chg="mod">
          <ac:chgData name="Shafikov Alexey" userId="be1c2b470e176dc7" providerId="LiveId" clId="{04592FE9-DB7F-447A-8181-95E521728485}" dt="2020-10-09T05:47:56.475" v="5670" actId="20577"/>
          <ac:spMkLst>
            <pc:docMk/>
            <pc:sldMk cId="2956553121" sldId="328"/>
            <ac:spMk id="14" creationId="{1D99DFDA-8E34-BC4C-85A2-A52B4FA32C2B}"/>
          </ac:spMkLst>
        </pc:spChg>
      </pc:sldChg>
      <pc:sldChg chg="modSp mod delCm">
        <pc:chgData name="Shafikov Alexey" userId="be1c2b470e176dc7" providerId="LiveId" clId="{04592FE9-DB7F-447A-8181-95E521728485}" dt="2020-10-09T05:36:14.358" v="5505" actId="1592"/>
        <pc:sldMkLst>
          <pc:docMk/>
          <pc:sldMk cId="1771128481" sldId="330"/>
        </pc:sldMkLst>
        <pc:spChg chg="mod">
          <ac:chgData name="Shafikov Alexey" userId="be1c2b470e176dc7" providerId="LiveId" clId="{04592FE9-DB7F-447A-8181-95E521728485}" dt="2020-10-09T05:34:52.817" v="5500" actId="108"/>
          <ac:spMkLst>
            <pc:docMk/>
            <pc:sldMk cId="1771128481" sldId="330"/>
            <ac:spMk id="19" creationId="{1AF74D91-21F6-A248-B3A9-C4E3F57CDB77}"/>
          </ac:spMkLst>
        </pc:spChg>
      </pc:sldChg>
      <pc:sldChg chg="modSp mod">
        <pc:chgData name="Shafikov Alexey" userId="be1c2b470e176dc7" providerId="LiveId" clId="{04592FE9-DB7F-447A-8181-95E521728485}" dt="2020-10-07T15:14:58.215" v="2176" actId="1036"/>
        <pc:sldMkLst>
          <pc:docMk/>
          <pc:sldMk cId="3378890374" sldId="334"/>
        </pc:sldMkLst>
        <pc:picChg chg="mod">
          <ac:chgData name="Shafikov Alexey" userId="be1c2b470e176dc7" providerId="LiveId" clId="{04592FE9-DB7F-447A-8181-95E521728485}" dt="2020-10-07T15:14:58.215" v="2176" actId="1036"/>
          <ac:picMkLst>
            <pc:docMk/>
            <pc:sldMk cId="3378890374" sldId="334"/>
            <ac:picMk id="2" creationId="{8C6F68B7-17D2-473F-9C82-8638234F91CE}"/>
          </ac:picMkLst>
        </pc:picChg>
      </pc:sldChg>
      <pc:sldChg chg="modSp mod delCm modCm">
        <pc:chgData name="Shafikov Alexey" userId="be1c2b470e176dc7" providerId="LiveId" clId="{04592FE9-DB7F-447A-8181-95E521728485}" dt="2020-10-09T05:36:17.111" v="5506" actId="1592"/>
        <pc:sldMkLst>
          <pc:docMk/>
          <pc:sldMk cId="574509456" sldId="335"/>
        </pc:sldMkLst>
        <pc:spChg chg="mod">
          <ac:chgData name="Shafikov Alexey" userId="be1c2b470e176dc7" providerId="LiveId" clId="{04592FE9-DB7F-447A-8181-95E521728485}" dt="2020-10-09T05:34:59.823" v="5501" actId="6549"/>
          <ac:spMkLst>
            <pc:docMk/>
            <pc:sldMk cId="574509456" sldId="335"/>
            <ac:spMk id="19" creationId="{1AF74D91-21F6-A248-B3A9-C4E3F57CDB77}"/>
          </ac:spMkLst>
        </pc:spChg>
      </pc:sldChg>
      <pc:sldChg chg="addSp modSp new mod">
        <pc:chgData name="Shafikov Alexey" userId="be1c2b470e176dc7" providerId="LiveId" clId="{04592FE9-DB7F-447A-8181-95E521728485}" dt="2020-10-07T15:35:28.611" v="4026" actId="20577"/>
        <pc:sldMkLst>
          <pc:docMk/>
          <pc:sldMk cId="1816989674" sldId="336"/>
        </pc:sldMkLst>
        <pc:spChg chg="add mod">
          <ac:chgData name="Shafikov Alexey" userId="be1c2b470e176dc7" providerId="LiveId" clId="{04592FE9-DB7F-447A-8181-95E521728485}" dt="2020-10-07T15:35:28.611" v="4026" actId="20577"/>
          <ac:spMkLst>
            <pc:docMk/>
            <pc:sldMk cId="1816989674" sldId="336"/>
            <ac:spMk id="2" creationId="{D0773CF6-D44C-4184-A465-0D0919119867}"/>
          </ac:spMkLst>
        </pc:spChg>
      </pc:sldChg>
      <pc:sldChg chg="modSp add mod">
        <pc:chgData name="Shafikov Alexey" userId="be1c2b470e176dc7" providerId="LiveId" clId="{04592FE9-DB7F-447A-8181-95E521728485}" dt="2020-10-08T07:46:01.466" v="5499"/>
        <pc:sldMkLst>
          <pc:docMk/>
          <pc:sldMk cId="2807699341" sldId="338"/>
        </pc:sldMkLst>
        <pc:spChg chg="mod">
          <ac:chgData name="Shafikov Alexey" userId="be1c2b470e176dc7" providerId="LiveId" clId="{04592FE9-DB7F-447A-8181-95E521728485}" dt="2020-10-08T07:43:03.076" v="5495" actId="20577"/>
          <ac:spMkLst>
            <pc:docMk/>
            <pc:sldMk cId="2807699341" sldId="338"/>
            <ac:spMk id="8" creationId="{F32D0130-F95E-1A4C-B3ED-E9A357E323B2}"/>
          </ac:spMkLst>
        </pc:spChg>
        <pc:spChg chg="mod">
          <ac:chgData name="Shafikov Alexey" userId="be1c2b470e176dc7" providerId="LiveId" clId="{04592FE9-DB7F-447A-8181-95E521728485}" dt="2020-10-08T07:46:01.466" v="5499"/>
          <ac:spMkLst>
            <pc:docMk/>
            <pc:sldMk cId="2807699341" sldId="338"/>
            <ac:spMk id="10" creationId="{704A7825-4207-E545-B4CA-14EFFFC0E21D}"/>
          </ac:spMkLst>
        </pc:spChg>
        <pc:spChg chg="mod">
          <ac:chgData name="Shafikov Alexey" userId="be1c2b470e176dc7" providerId="LiveId" clId="{04592FE9-DB7F-447A-8181-95E521728485}" dt="2020-10-08T07:27:21.390" v="4742" actId="20577"/>
          <ac:spMkLst>
            <pc:docMk/>
            <pc:sldMk cId="2807699341" sldId="338"/>
            <ac:spMk id="14" creationId="{F220E4E7-BD04-5440-ACB1-01A35FC6ED9B}"/>
          </ac:spMkLst>
        </pc:spChg>
      </pc:sldChg>
    </pc:docChg>
  </pc:docChgLst>
  <pc:docChgLst>
    <pc:chgData name="Der Meister" userId="c264b8db2315b32d" providerId="Windows Live" clId="Web-{AFAB9EA7-822C-4876-821B-3A1E72E70904}"/>
    <pc:docChg chg="modSld">
      <pc:chgData name="Der Meister" userId="c264b8db2315b32d" providerId="Windows Live" clId="Web-{AFAB9EA7-822C-4876-821B-3A1E72E70904}" dt="2020-10-09T01:01:44.809" v="5908" actId="20577"/>
      <pc:docMkLst>
        <pc:docMk/>
      </pc:docMkLst>
      <pc:sldChg chg="modSp">
        <pc:chgData name="Der Meister" userId="c264b8db2315b32d" providerId="Windows Live" clId="Web-{AFAB9EA7-822C-4876-821B-3A1E72E70904}" dt="2020-10-09T01:01:44.809" v="5907" actId="20577"/>
        <pc:sldMkLst>
          <pc:docMk/>
          <pc:sldMk cId="1291241252" sldId="297"/>
        </pc:sldMkLst>
        <pc:spChg chg="mod">
          <ac:chgData name="Der Meister" userId="c264b8db2315b32d" providerId="Windows Live" clId="Web-{AFAB9EA7-822C-4876-821B-3A1E72E70904}" dt="2020-10-08T23:22:16.432" v="3246"/>
          <ac:spMkLst>
            <pc:docMk/>
            <pc:sldMk cId="1291241252" sldId="297"/>
            <ac:spMk id="2" creationId="{F42C253E-4F92-8E4F-A472-2A201E91F4A8}"/>
          </ac:spMkLst>
        </pc:spChg>
        <pc:spChg chg="mod">
          <ac:chgData name="Der Meister" userId="c264b8db2315b32d" providerId="Windows Live" clId="Web-{AFAB9EA7-822C-4876-821B-3A1E72E70904}" dt="2020-10-08T23:03:42.855" v="2754" actId="20577"/>
          <ac:spMkLst>
            <pc:docMk/>
            <pc:sldMk cId="1291241252" sldId="297"/>
            <ac:spMk id="14" creationId="{F220E4E7-BD04-5440-ACB1-01A35FC6ED9B}"/>
          </ac:spMkLst>
        </pc:spChg>
        <pc:spChg chg="mod">
          <ac:chgData name="Der Meister" userId="c264b8db2315b32d" providerId="Windows Live" clId="Web-{AFAB9EA7-822C-4876-821B-3A1E72E70904}" dt="2020-10-09T01:00:52.870" v="5904" actId="20577"/>
          <ac:spMkLst>
            <pc:docMk/>
            <pc:sldMk cId="1291241252" sldId="297"/>
            <ac:spMk id="19" creationId="{1AF74D91-21F6-A248-B3A9-C4E3F57CDB77}"/>
          </ac:spMkLst>
        </pc:spChg>
        <pc:spChg chg="mod">
          <ac:chgData name="Der Meister" userId="c264b8db2315b32d" providerId="Windows Live" clId="Web-{AFAB9EA7-822C-4876-821B-3A1E72E70904}" dt="2020-10-09T01:01:44.809" v="5907" actId="20577"/>
          <ac:spMkLst>
            <pc:docMk/>
            <pc:sldMk cId="1291241252" sldId="297"/>
            <ac:spMk id="24" creationId="{3806831B-A784-154A-B48D-4B65693F211B}"/>
          </ac:spMkLst>
        </pc:spChg>
      </pc:sldChg>
      <pc:sldChg chg="modSp">
        <pc:chgData name="Der Meister" userId="c264b8db2315b32d" providerId="Windows Live" clId="Web-{AFAB9EA7-822C-4876-821B-3A1E72E70904}" dt="2020-10-08T10:55:18.988" v="28" actId="20577"/>
        <pc:sldMkLst>
          <pc:docMk/>
          <pc:sldMk cId="3033349588" sldId="317"/>
        </pc:sldMkLst>
        <pc:spChg chg="mod">
          <ac:chgData name="Der Meister" userId="c264b8db2315b32d" providerId="Windows Live" clId="Web-{AFAB9EA7-822C-4876-821B-3A1E72E70904}" dt="2020-10-08T10:55:06.894" v="6" actId="20577"/>
          <ac:spMkLst>
            <pc:docMk/>
            <pc:sldMk cId="3033349588" sldId="317"/>
            <ac:spMk id="13" creationId="{DDD6083A-2C95-254B-BF11-8CBA97B3ED03}"/>
          </ac:spMkLst>
        </pc:spChg>
        <pc:spChg chg="mod">
          <ac:chgData name="Der Meister" userId="c264b8db2315b32d" providerId="Windows Live" clId="Web-{AFAB9EA7-822C-4876-821B-3A1E72E70904}" dt="2020-10-08T10:55:18.988" v="28" actId="20577"/>
          <ac:spMkLst>
            <pc:docMk/>
            <pc:sldMk cId="3033349588" sldId="317"/>
            <ac:spMk id="21" creationId="{8E6B4C9B-57C1-344B-BF13-914FDA7E4265}"/>
          </ac:spMkLst>
        </pc:spChg>
      </pc:sldChg>
      <pc:sldChg chg="modSp addCm modCm">
        <pc:chgData name="Der Meister" userId="c264b8db2315b32d" providerId="Windows Live" clId="Web-{AFAB9EA7-822C-4876-821B-3A1E72E70904}" dt="2020-10-08T23:43:21.259" v="3651"/>
        <pc:sldMkLst>
          <pc:docMk/>
          <pc:sldMk cId="4103557265" sldId="318"/>
        </pc:sldMkLst>
        <pc:spChg chg="mod">
          <ac:chgData name="Der Meister" userId="c264b8db2315b32d" providerId="Windows Live" clId="Web-{AFAB9EA7-822C-4876-821B-3A1E72E70904}" dt="2020-10-08T23:43:12.557" v="3649" actId="20577"/>
          <ac:spMkLst>
            <pc:docMk/>
            <pc:sldMk cId="4103557265" sldId="318"/>
            <ac:spMk id="10" creationId="{E744F7F5-2B68-D043-8F3F-BD9F55C014D1}"/>
          </ac:spMkLst>
        </pc:spChg>
        <pc:spChg chg="mod">
          <ac:chgData name="Der Meister" userId="c264b8db2315b32d" providerId="Windows Live" clId="Web-{AFAB9EA7-822C-4876-821B-3A1E72E70904}" dt="2020-10-08T23:22:48.261" v="3258" actId="20577"/>
          <ac:spMkLst>
            <pc:docMk/>
            <pc:sldMk cId="4103557265" sldId="318"/>
            <ac:spMk id="14" creationId="{F220E4E7-BD04-5440-ACB1-01A35FC6ED9B}"/>
          </ac:spMkLst>
        </pc:spChg>
      </pc:sldChg>
      <pc:sldChg chg="modSp">
        <pc:chgData name="Der Meister" userId="c264b8db2315b32d" providerId="Windows Live" clId="Web-{AFAB9EA7-822C-4876-821B-3A1E72E70904}" dt="2020-10-08T23:54:35.338" v="3919" actId="20577"/>
        <pc:sldMkLst>
          <pc:docMk/>
          <pc:sldMk cId="142188415" sldId="319"/>
        </pc:sldMkLst>
        <pc:spChg chg="mod">
          <ac:chgData name="Der Meister" userId="c264b8db2315b32d" providerId="Windows Live" clId="Web-{AFAB9EA7-822C-4876-821B-3A1E72E70904}" dt="2020-10-08T23:45:58.722" v="3677" actId="20577"/>
          <ac:spMkLst>
            <pc:docMk/>
            <pc:sldMk cId="142188415" sldId="319"/>
            <ac:spMk id="14" creationId="{F220E4E7-BD04-5440-ACB1-01A35FC6ED9B}"/>
          </ac:spMkLst>
        </pc:spChg>
        <pc:spChg chg="mod">
          <ac:chgData name="Der Meister" userId="c264b8db2315b32d" providerId="Windows Live" clId="Web-{AFAB9EA7-822C-4876-821B-3A1E72E70904}" dt="2020-10-08T23:54:27.838" v="3913" actId="20577"/>
          <ac:spMkLst>
            <pc:docMk/>
            <pc:sldMk cId="142188415" sldId="319"/>
            <ac:spMk id="16" creationId="{17FBA7A1-7798-1A47-B84A-9C9C9B95E38C}"/>
          </ac:spMkLst>
        </pc:spChg>
        <pc:spChg chg="mod">
          <ac:chgData name="Der Meister" userId="c264b8db2315b32d" providerId="Windows Live" clId="Web-{AFAB9EA7-822C-4876-821B-3A1E72E70904}" dt="2020-10-08T23:54:32.338" v="3916" actId="20577"/>
          <ac:spMkLst>
            <pc:docMk/>
            <pc:sldMk cId="142188415" sldId="319"/>
            <ac:spMk id="18" creationId="{631A712B-6C9F-1745-9389-6C34109FC7F0}"/>
          </ac:spMkLst>
        </pc:spChg>
        <pc:spChg chg="mod">
          <ac:chgData name="Der Meister" userId="c264b8db2315b32d" providerId="Windows Live" clId="Web-{AFAB9EA7-822C-4876-821B-3A1E72E70904}" dt="2020-10-08T23:46:52.180" v="3708" actId="20577"/>
          <ac:spMkLst>
            <pc:docMk/>
            <pc:sldMk cId="142188415" sldId="319"/>
            <ac:spMk id="19" creationId="{1AF74D91-21F6-A248-B3A9-C4E3F57CDB77}"/>
          </ac:spMkLst>
        </pc:spChg>
        <pc:spChg chg="mod">
          <ac:chgData name="Der Meister" userId="c264b8db2315b32d" providerId="Windows Live" clId="Web-{AFAB9EA7-822C-4876-821B-3A1E72E70904}" dt="2020-10-08T23:54:35.338" v="3919" actId="20577"/>
          <ac:spMkLst>
            <pc:docMk/>
            <pc:sldMk cId="142188415" sldId="319"/>
            <ac:spMk id="23" creationId="{3ED1AE5A-33E9-7646-832E-1638D3014C46}"/>
          </ac:spMkLst>
        </pc:spChg>
      </pc:sldChg>
      <pc:sldChg chg="modSp">
        <pc:chgData name="Der Meister" userId="c264b8db2315b32d" providerId="Windows Live" clId="Web-{AFAB9EA7-822C-4876-821B-3A1E72E70904}" dt="2020-10-09T00:02:55.851" v="4171" actId="20577"/>
        <pc:sldMkLst>
          <pc:docMk/>
          <pc:sldMk cId="403435229" sldId="323"/>
        </pc:sldMkLst>
        <pc:spChg chg="mod">
          <ac:chgData name="Der Meister" userId="c264b8db2315b32d" providerId="Windows Live" clId="Web-{AFAB9EA7-822C-4876-821B-3A1E72E70904}" dt="2020-10-08T23:55:58.622" v="3961" actId="20577"/>
          <ac:spMkLst>
            <pc:docMk/>
            <pc:sldMk cId="403435229" sldId="323"/>
            <ac:spMk id="14" creationId="{F220E4E7-BD04-5440-ACB1-01A35FC6ED9B}"/>
          </ac:spMkLst>
        </pc:spChg>
        <pc:spChg chg="mod">
          <ac:chgData name="Der Meister" userId="c264b8db2315b32d" providerId="Windows Live" clId="Web-{AFAB9EA7-822C-4876-821B-3A1E72E70904}" dt="2020-10-09T00:01:37.240" v="4131" actId="20577"/>
          <ac:spMkLst>
            <pc:docMk/>
            <pc:sldMk cId="403435229" sldId="323"/>
            <ac:spMk id="156" creationId="{9D677C6A-5C35-43F8-B19F-96873C7FFF64}"/>
          </ac:spMkLst>
        </pc:spChg>
        <pc:graphicFrameChg chg="modGraphic">
          <ac:chgData name="Der Meister" userId="c264b8db2315b32d" providerId="Windows Live" clId="Web-{AFAB9EA7-822C-4876-821B-3A1E72E70904}" dt="2020-10-08T23:59:14.361" v="4077" actId="20577"/>
          <ac:graphicFrameMkLst>
            <pc:docMk/>
            <pc:sldMk cId="403435229" sldId="323"/>
            <ac:graphicFrameMk id="2" creationId="{43A98449-283E-45EA-BE17-15F5BE5DD771}"/>
          </ac:graphicFrameMkLst>
        </pc:graphicFrameChg>
        <pc:graphicFrameChg chg="modGraphic">
          <ac:chgData name="Der Meister" userId="c264b8db2315b32d" providerId="Windows Live" clId="Web-{AFAB9EA7-822C-4876-821B-3A1E72E70904}" dt="2020-10-09T00:02:55.851" v="4171" actId="20577"/>
          <ac:graphicFrameMkLst>
            <pc:docMk/>
            <pc:sldMk cId="403435229" sldId="323"/>
            <ac:graphicFrameMk id="28" creationId="{146455AF-B381-486D-8C40-74E7716C3677}"/>
          </ac:graphicFrameMkLst>
        </pc:graphicFrameChg>
      </pc:sldChg>
      <pc:sldChg chg="modSp">
        <pc:chgData name="Der Meister" userId="c264b8db2315b32d" providerId="Windows Live" clId="Web-{AFAB9EA7-822C-4876-821B-3A1E72E70904}" dt="2020-10-09T00:36:37.665" v="5118" actId="20577"/>
        <pc:sldMkLst>
          <pc:docMk/>
          <pc:sldMk cId="610144183" sldId="324"/>
        </pc:sldMkLst>
        <pc:spChg chg="mod">
          <ac:chgData name="Der Meister" userId="c264b8db2315b32d" providerId="Windows Live" clId="Web-{AFAB9EA7-822C-4876-821B-3A1E72E70904}" dt="2020-10-09T00:36:37.665" v="5118" actId="20577"/>
          <ac:spMkLst>
            <pc:docMk/>
            <pc:sldMk cId="610144183" sldId="324"/>
            <ac:spMk id="8" creationId="{F32D0130-F95E-1A4C-B3ED-E9A357E323B2}"/>
          </ac:spMkLst>
        </pc:spChg>
        <pc:spChg chg="mod">
          <ac:chgData name="Der Meister" userId="c264b8db2315b32d" providerId="Windows Live" clId="Web-{AFAB9EA7-822C-4876-821B-3A1E72E70904}" dt="2020-10-09T00:03:36.305" v="4196" actId="20577"/>
          <ac:spMkLst>
            <pc:docMk/>
            <pc:sldMk cId="610144183" sldId="324"/>
            <ac:spMk id="14" creationId="{F220E4E7-BD04-5440-ACB1-01A35FC6ED9B}"/>
          </ac:spMkLst>
        </pc:spChg>
      </pc:sldChg>
      <pc:sldChg chg="modSp addCm modCm">
        <pc:chgData name="Der Meister" userId="c264b8db2315b32d" providerId="Windows Live" clId="Web-{AFAB9EA7-822C-4876-821B-3A1E72E70904}" dt="2020-10-09T00:54:28.392" v="5816" actId="20577"/>
        <pc:sldMkLst>
          <pc:docMk/>
          <pc:sldMk cId="2444696649" sldId="325"/>
        </pc:sldMkLst>
        <pc:spChg chg="mod">
          <ac:chgData name="Der Meister" userId="c264b8db2315b32d" providerId="Windows Live" clId="Web-{AFAB9EA7-822C-4876-821B-3A1E72E70904}" dt="2020-10-09T00:40:16.752" v="5387" actId="20577"/>
          <ac:spMkLst>
            <pc:docMk/>
            <pc:sldMk cId="2444696649" sldId="325"/>
            <ac:spMk id="14" creationId="{F220E4E7-BD04-5440-ACB1-01A35FC6ED9B}"/>
          </ac:spMkLst>
        </pc:spChg>
        <pc:spChg chg="mod">
          <ac:chgData name="Der Meister" userId="c264b8db2315b32d" providerId="Windows Live" clId="Web-{AFAB9EA7-822C-4876-821B-3A1E72E70904}" dt="2020-10-09T00:54:28.392" v="5816" actId="20577"/>
          <ac:spMkLst>
            <pc:docMk/>
            <pc:sldMk cId="2444696649" sldId="325"/>
            <ac:spMk id="16" creationId="{B4FA5499-A718-2244-97B1-EFB94900C07A}"/>
          </ac:spMkLst>
        </pc:spChg>
        <pc:spChg chg="mod">
          <ac:chgData name="Der Meister" userId="c264b8db2315b32d" providerId="Windows Live" clId="Web-{AFAB9EA7-822C-4876-821B-3A1E72E70904}" dt="2020-10-09T00:46:35.747" v="5526" actId="20577"/>
          <ac:spMkLst>
            <pc:docMk/>
            <pc:sldMk cId="2444696649" sldId="325"/>
            <ac:spMk id="18" creationId="{EE7FFB54-8777-C14A-8431-DA117FC051AD}"/>
          </ac:spMkLst>
        </pc:spChg>
        <pc:graphicFrameChg chg="mod modGraphic">
          <ac:chgData name="Der Meister" userId="c264b8db2315b32d" providerId="Windows Live" clId="Web-{AFAB9EA7-822C-4876-821B-3A1E72E70904}" dt="2020-10-09T00:45:12.729" v="5481"/>
          <ac:graphicFrameMkLst>
            <pc:docMk/>
            <pc:sldMk cId="2444696649" sldId="325"/>
            <ac:graphicFrameMk id="2" creationId="{AD9E37DD-ECE0-134B-ADB7-27D31EC42B0C}"/>
          </ac:graphicFrameMkLst>
        </pc:graphicFrameChg>
        <pc:graphicFrameChg chg="mod modGraphic">
          <ac:chgData name="Der Meister" userId="c264b8db2315b32d" providerId="Windows Live" clId="Web-{AFAB9EA7-822C-4876-821B-3A1E72E70904}" dt="2020-10-09T00:47:12.374" v="5557"/>
          <ac:graphicFrameMkLst>
            <pc:docMk/>
            <pc:sldMk cId="2444696649" sldId="325"/>
            <ac:graphicFrameMk id="19" creationId="{FFCBECE7-0F79-5F4B-9B6D-5B0E57363185}"/>
          </ac:graphicFrameMkLst>
        </pc:graphicFrameChg>
      </pc:sldChg>
      <pc:sldChg chg="modSp">
        <pc:chgData name="Der Meister" userId="c264b8db2315b32d" providerId="Windows Live" clId="Web-{AFAB9EA7-822C-4876-821B-3A1E72E70904}" dt="2020-10-09T00:54:09.250" v="5808" actId="20577"/>
        <pc:sldMkLst>
          <pc:docMk/>
          <pc:sldMk cId="2148278782" sldId="326"/>
        </pc:sldMkLst>
        <pc:spChg chg="mod">
          <ac:chgData name="Der Meister" userId="c264b8db2315b32d" providerId="Windows Live" clId="Web-{AFAB9EA7-822C-4876-821B-3A1E72E70904}" dt="2020-10-09T00:54:09.250" v="5808" actId="20577"/>
          <ac:spMkLst>
            <pc:docMk/>
            <pc:sldMk cId="2148278782" sldId="326"/>
            <ac:spMk id="11" creationId="{32A38791-6EC0-E747-BF52-91B791B2D35A}"/>
          </ac:spMkLst>
        </pc:spChg>
        <pc:spChg chg="mod">
          <ac:chgData name="Der Meister" userId="c264b8db2315b32d" providerId="Windows Live" clId="Web-{AFAB9EA7-822C-4876-821B-3A1E72E70904}" dt="2020-10-09T00:47:42.312" v="5574" actId="20577"/>
          <ac:spMkLst>
            <pc:docMk/>
            <pc:sldMk cId="2148278782" sldId="326"/>
            <ac:spMk id="14" creationId="{F220E4E7-BD04-5440-ACB1-01A35FC6ED9B}"/>
          </ac:spMkLst>
        </pc:spChg>
        <pc:graphicFrameChg chg="mod modGraphic">
          <ac:chgData name="Der Meister" userId="c264b8db2315b32d" providerId="Windows Live" clId="Web-{AFAB9EA7-822C-4876-821B-3A1E72E70904}" dt="2020-10-09T00:47:50.218" v="5578"/>
          <ac:graphicFrameMkLst>
            <pc:docMk/>
            <pc:sldMk cId="2148278782" sldId="326"/>
            <ac:graphicFrameMk id="13" creationId="{17DD4F4D-A5EB-4C44-902E-75EEE09FE493}"/>
          </ac:graphicFrameMkLst>
        </pc:graphicFrameChg>
      </pc:sldChg>
      <pc:sldChg chg="modSp">
        <pc:chgData name="Der Meister" userId="c264b8db2315b32d" providerId="Windows Live" clId="Web-{AFAB9EA7-822C-4876-821B-3A1E72E70904}" dt="2020-10-09T00:59:07.914" v="5864" actId="20577"/>
        <pc:sldMkLst>
          <pc:docMk/>
          <pc:sldMk cId="2956553121" sldId="328"/>
        </pc:sldMkLst>
        <pc:spChg chg="mod">
          <ac:chgData name="Der Meister" userId="c264b8db2315b32d" providerId="Windows Live" clId="Web-{AFAB9EA7-822C-4876-821B-3A1E72E70904}" dt="2020-10-09T00:58:52.992" v="5847"/>
          <ac:spMkLst>
            <pc:docMk/>
            <pc:sldMk cId="2956553121" sldId="328"/>
            <ac:spMk id="5" creationId="{AB1FEEE7-1016-F749-9F83-7A342124FC46}"/>
          </ac:spMkLst>
        </pc:spChg>
        <pc:spChg chg="mod">
          <ac:chgData name="Der Meister" userId="c264b8db2315b32d" providerId="Windows Live" clId="Web-{AFAB9EA7-822C-4876-821B-3A1E72E70904}" dt="2020-10-09T00:58:59.477" v="5851" actId="20577"/>
          <ac:spMkLst>
            <pc:docMk/>
            <pc:sldMk cId="2956553121" sldId="328"/>
            <ac:spMk id="7" creationId="{811791CD-AEEC-AF4F-A9E7-8D83E5DEBE04}"/>
          </ac:spMkLst>
        </pc:spChg>
        <pc:spChg chg="mod">
          <ac:chgData name="Der Meister" userId="c264b8db2315b32d" providerId="Windows Live" clId="Web-{AFAB9EA7-822C-4876-821B-3A1E72E70904}" dt="2020-10-09T00:59:07.914" v="5864" actId="20577"/>
          <ac:spMkLst>
            <pc:docMk/>
            <pc:sldMk cId="2956553121" sldId="328"/>
            <ac:spMk id="14" creationId="{1D99DFDA-8E34-BC4C-85A2-A52B4FA32C2B}"/>
          </ac:spMkLst>
        </pc:spChg>
      </pc:sldChg>
      <pc:sldChg chg="modSp addCm modCm">
        <pc:chgData name="Der Meister" userId="c264b8db2315b32d" providerId="Windows Live" clId="Web-{AFAB9EA7-822C-4876-821B-3A1E72E70904}" dt="2020-10-08T22:38:23.487" v="1876"/>
        <pc:sldMkLst>
          <pc:docMk/>
          <pc:sldMk cId="1771128481" sldId="330"/>
        </pc:sldMkLst>
        <pc:spChg chg="mod">
          <ac:chgData name="Der Meister" userId="c264b8db2315b32d" providerId="Windows Live" clId="Web-{AFAB9EA7-822C-4876-821B-3A1E72E70904}" dt="2020-10-08T11:06:20.835" v="43" actId="20577"/>
          <ac:spMkLst>
            <pc:docMk/>
            <pc:sldMk cId="1771128481" sldId="330"/>
            <ac:spMk id="14" creationId="{F220E4E7-BD04-5440-ACB1-01A35FC6ED9B}"/>
          </ac:spMkLst>
        </pc:spChg>
        <pc:spChg chg="mod">
          <ac:chgData name="Der Meister" userId="c264b8db2315b32d" providerId="Windows Live" clId="Web-{AFAB9EA7-822C-4876-821B-3A1E72E70904}" dt="2020-10-08T22:04:47.623" v="1280" actId="20577"/>
          <ac:spMkLst>
            <pc:docMk/>
            <pc:sldMk cId="1771128481" sldId="330"/>
            <ac:spMk id="19" creationId="{1AF74D91-21F6-A248-B3A9-C4E3F57CDB77}"/>
          </ac:spMkLst>
        </pc:spChg>
      </pc:sldChg>
      <pc:sldChg chg="modSp">
        <pc:chgData name="Der Meister" userId="c264b8db2315b32d" providerId="Windows Live" clId="Web-{AFAB9EA7-822C-4876-821B-3A1E72E70904}" dt="2020-10-08T22:11:15.320" v="1423"/>
        <pc:sldMkLst>
          <pc:docMk/>
          <pc:sldMk cId="2861780054" sldId="333"/>
        </pc:sldMkLst>
        <pc:spChg chg="mod">
          <ac:chgData name="Der Meister" userId="c264b8db2315b32d" providerId="Windows Live" clId="Web-{AFAB9EA7-822C-4876-821B-3A1E72E70904}" dt="2020-10-08T21:57:43.534" v="1107" actId="20577"/>
          <ac:spMkLst>
            <pc:docMk/>
            <pc:sldMk cId="2861780054" sldId="333"/>
            <ac:spMk id="14" creationId="{F220E4E7-BD04-5440-ACB1-01A35FC6ED9B}"/>
          </ac:spMkLst>
        </pc:spChg>
        <pc:spChg chg="mod">
          <ac:chgData name="Der Meister" userId="c264b8db2315b32d" providerId="Windows Live" clId="Web-{AFAB9EA7-822C-4876-821B-3A1E72E70904}" dt="2020-10-08T22:11:15.320" v="1423"/>
          <ac:spMkLst>
            <pc:docMk/>
            <pc:sldMk cId="2861780054" sldId="333"/>
            <ac:spMk id="19" creationId="{1AF74D91-21F6-A248-B3A9-C4E3F57CDB77}"/>
          </ac:spMkLst>
        </pc:spChg>
      </pc:sldChg>
      <pc:sldChg chg="modSp">
        <pc:chgData name="Der Meister" userId="c264b8db2315b32d" providerId="Windows Live" clId="Web-{AFAB9EA7-822C-4876-821B-3A1E72E70904}" dt="2020-10-08T22:36:11.249" v="1846" actId="20577"/>
        <pc:sldMkLst>
          <pc:docMk/>
          <pc:sldMk cId="3378890374" sldId="334"/>
        </pc:sldMkLst>
        <pc:spChg chg="mod">
          <ac:chgData name="Der Meister" userId="c264b8db2315b32d" providerId="Windows Live" clId="Web-{AFAB9EA7-822C-4876-821B-3A1E72E70904}" dt="2020-10-08T22:24:16.855" v="1452" actId="20577"/>
          <ac:spMkLst>
            <pc:docMk/>
            <pc:sldMk cId="3378890374" sldId="334"/>
            <ac:spMk id="14" creationId="{F220E4E7-BD04-5440-ACB1-01A35FC6ED9B}"/>
          </ac:spMkLst>
        </pc:spChg>
        <pc:spChg chg="mod">
          <ac:chgData name="Der Meister" userId="c264b8db2315b32d" providerId="Windows Live" clId="Web-{AFAB9EA7-822C-4876-821B-3A1E72E70904}" dt="2020-10-08T22:36:11.249" v="1846" actId="20577"/>
          <ac:spMkLst>
            <pc:docMk/>
            <pc:sldMk cId="3378890374" sldId="334"/>
            <ac:spMk id="19" creationId="{1AF74D91-21F6-A248-B3A9-C4E3F57CDB77}"/>
          </ac:spMkLst>
        </pc:spChg>
      </pc:sldChg>
      <pc:sldChg chg="modSp addCm">
        <pc:chgData name="Der Meister" userId="c264b8db2315b32d" providerId="Windows Live" clId="Web-{AFAB9EA7-822C-4876-821B-3A1E72E70904}" dt="2020-10-08T23:03:11.682" v="2727" actId="1076"/>
        <pc:sldMkLst>
          <pc:docMk/>
          <pc:sldMk cId="574509456" sldId="335"/>
        </pc:sldMkLst>
        <pc:spChg chg="mod">
          <ac:chgData name="Der Meister" userId="c264b8db2315b32d" providerId="Windows Live" clId="Web-{AFAB9EA7-822C-4876-821B-3A1E72E70904}" dt="2020-10-08T22:36:56.672" v="1866" actId="20577"/>
          <ac:spMkLst>
            <pc:docMk/>
            <pc:sldMk cId="574509456" sldId="335"/>
            <ac:spMk id="14" creationId="{F220E4E7-BD04-5440-ACB1-01A35FC6ED9B}"/>
          </ac:spMkLst>
        </pc:spChg>
        <pc:spChg chg="mod">
          <ac:chgData name="Der Meister" userId="c264b8db2315b32d" providerId="Windows Live" clId="Web-{AFAB9EA7-822C-4876-821B-3A1E72E70904}" dt="2020-10-08T23:03:10.776" v="2725" actId="20577"/>
          <ac:spMkLst>
            <pc:docMk/>
            <pc:sldMk cId="574509456" sldId="335"/>
            <ac:spMk id="19" creationId="{1AF74D91-21F6-A248-B3A9-C4E3F57CDB77}"/>
          </ac:spMkLst>
        </pc:spChg>
        <pc:picChg chg="mod">
          <ac:chgData name="Der Meister" userId="c264b8db2315b32d" providerId="Windows Live" clId="Web-{AFAB9EA7-822C-4876-821B-3A1E72E70904}" dt="2020-10-08T23:03:11.682" v="2727" actId="1076"/>
          <ac:picMkLst>
            <pc:docMk/>
            <pc:sldMk cId="574509456" sldId="335"/>
            <ac:picMk id="2" creationId="{27BDF902-77F1-4D19-9918-8D78DE2E61BC}"/>
          </ac:picMkLst>
        </pc:picChg>
      </pc:sldChg>
      <pc:sldChg chg="modSp">
        <pc:chgData name="Der Meister" userId="c264b8db2315b32d" providerId="Windows Live" clId="Web-{AFAB9EA7-822C-4876-821B-3A1E72E70904}" dt="2020-10-09T00:40:00.861" v="5372" actId="20577"/>
        <pc:sldMkLst>
          <pc:docMk/>
          <pc:sldMk cId="2807699341" sldId="338"/>
        </pc:sldMkLst>
        <pc:spChg chg="mod">
          <ac:chgData name="Der Meister" userId="c264b8db2315b32d" providerId="Windows Live" clId="Web-{AFAB9EA7-822C-4876-821B-3A1E72E70904}" dt="2020-10-09T00:40:00.861" v="5372" actId="20577"/>
          <ac:spMkLst>
            <pc:docMk/>
            <pc:sldMk cId="2807699341" sldId="338"/>
            <ac:spMk id="8" creationId="{F32D0130-F95E-1A4C-B3ED-E9A357E323B2}"/>
          </ac:spMkLst>
        </pc:spChg>
        <pc:spChg chg="mod">
          <ac:chgData name="Der Meister" userId="c264b8db2315b32d" providerId="Windows Live" clId="Web-{AFAB9EA7-822C-4876-821B-3A1E72E70904}" dt="2020-10-09T00:24:52.578" v="4757" actId="20577"/>
          <ac:spMkLst>
            <pc:docMk/>
            <pc:sldMk cId="2807699341" sldId="338"/>
            <ac:spMk id="14" creationId="{F220E4E7-BD04-5440-ACB1-01A35FC6ED9B}"/>
          </ac:spMkLst>
        </pc:spChg>
      </pc:sldChg>
    </pc:docChg>
  </pc:docChgLst>
  <pc:docChgLst>
    <pc:chgData name="Alexey Shafikov" userId="be1c2b470e176dc7" providerId="Windows Live" clId="Web-{83A06068-D72A-4B41-8F63-A347D06AA66E}"/>
    <pc:docChg chg="modSld">
      <pc:chgData name="Alexey Shafikov" userId="be1c2b470e176dc7" providerId="Windows Live" clId="Web-{83A06068-D72A-4B41-8F63-A347D06AA66E}" dt="2020-10-09T04:49:50.077" v="10"/>
      <pc:docMkLst>
        <pc:docMk/>
      </pc:docMkLst>
      <pc:sldChg chg="modSp addCm">
        <pc:chgData name="Alexey Shafikov" userId="be1c2b470e176dc7" providerId="Windows Live" clId="Web-{83A06068-D72A-4B41-8F63-A347D06AA66E}" dt="2020-10-09T04:49:50.077" v="10"/>
        <pc:sldMkLst>
          <pc:docMk/>
          <pc:sldMk cId="4103557265" sldId="318"/>
        </pc:sldMkLst>
        <pc:spChg chg="mod">
          <ac:chgData name="Alexey Shafikov" userId="be1c2b470e176dc7" providerId="Windows Live" clId="Web-{83A06068-D72A-4B41-8F63-A347D06AA66E}" dt="2020-10-09T04:36:10.552" v="7" actId="20577"/>
          <ac:spMkLst>
            <pc:docMk/>
            <pc:sldMk cId="4103557265" sldId="318"/>
            <ac:spMk id="10" creationId="{E744F7F5-2B68-D043-8F3F-BD9F55C014D1}"/>
          </ac:spMkLst>
        </pc:spChg>
      </pc:sldChg>
      <pc:sldChg chg="modSp">
        <pc:chgData name="Alexey Shafikov" userId="be1c2b470e176dc7" providerId="Windows Live" clId="Web-{83A06068-D72A-4B41-8F63-A347D06AA66E}" dt="2020-10-09T04:34:27.518" v="3" actId="20577"/>
        <pc:sldMkLst>
          <pc:docMk/>
          <pc:sldMk cId="403435229" sldId="323"/>
        </pc:sldMkLst>
        <pc:graphicFrameChg chg="modGraphic">
          <ac:chgData name="Alexey Shafikov" userId="be1c2b470e176dc7" providerId="Windows Live" clId="Web-{83A06068-D72A-4B41-8F63-A347D06AA66E}" dt="2020-10-09T04:34:11.877" v="1" actId="20577"/>
          <ac:graphicFrameMkLst>
            <pc:docMk/>
            <pc:sldMk cId="403435229" sldId="323"/>
            <ac:graphicFrameMk id="2" creationId="{43A98449-283E-45EA-BE17-15F5BE5DD771}"/>
          </ac:graphicFrameMkLst>
        </pc:graphicFrameChg>
        <pc:graphicFrameChg chg="modGraphic">
          <ac:chgData name="Alexey Shafikov" userId="be1c2b470e176dc7" providerId="Windows Live" clId="Web-{83A06068-D72A-4B41-8F63-A347D06AA66E}" dt="2020-10-09T04:34:27.518" v="3" actId="20577"/>
          <ac:graphicFrameMkLst>
            <pc:docMk/>
            <pc:sldMk cId="403435229" sldId="323"/>
            <ac:graphicFrameMk id="28" creationId="{146455AF-B381-486D-8C40-74E7716C3677}"/>
          </ac:graphicFrameMkLst>
        </pc:graphicFrameChg>
      </pc:sldChg>
      <pc:sldChg chg="addCm">
        <pc:chgData name="Alexey Shafikov" userId="be1c2b470e176dc7" providerId="Windows Live" clId="Web-{83A06068-D72A-4B41-8F63-A347D06AA66E}" dt="2020-10-09T04:36:49.756" v="9"/>
        <pc:sldMkLst>
          <pc:docMk/>
          <pc:sldMk cId="574509456" sldId="335"/>
        </pc:sldMkLst>
      </pc:sldChg>
    </pc:docChg>
  </pc:docChgLst>
  <pc:docChgLst>
    <pc:chgData name="Vyunyshev Evgeny" userId="0e6264c34ea66764" providerId="Windows Live" clId="Web-{701D87D4-C722-4539-84BC-4D359D1FF536}"/>
    <pc:docChg chg="addSld modSld sldOrd">
      <pc:chgData name="Vyunyshev Evgeny" userId="0e6264c34ea66764" providerId="Windows Live" clId="Web-{701D87D4-C722-4539-84BC-4D359D1FF536}" dt="2020-10-04T22:41:51.873" v="616" actId="1076"/>
      <pc:docMkLst>
        <pc:docMk/>
      </pc:docMkLst>
      <pc:sldChg chg="modSp">
        <pc:chgData name="Vyunyshev Evgeny" userId="0e6264c34ea66764" providerId="Windows Live" clId="Web-{701D87D4-C722-4539-84BC-4D359D1FF536}" dt="2020-10-04T21:38:36.301" v="172" actId="1076"/>
        <pc:sldMkLst>
          <pc:docMk/>
          <pc:sldMk cId="1291241252" sldId="297"/>
        </pc:sldMkLst>
        <pc:spChg chg="mod">
          <ac:chgData name="Vyunyshev Evgeny" userId="0e6264c34ea66764" providerId="Windows Live" clId="Web-{701D87D4-C722-4539-84BC-4D359D1FF536}" dt="2020-10-04T21:29:42.673" v="90" actId="1076"/>
          <ac:spMkLst>
            <pc:docMk/>
            <pc:sldMk cId="1291241252" sldId="297"/>
            <ac:spMk id="2" creationId="{F42C253E-4F92-8E4F-A472-2A201E91F4A8}"/>
          </ac:spMkLst>
        </pc:spChg>
        <pc:spChg chg="mod">
          <ac:chgData name="Vyunyshev Evgeny" userId="0e6264c34ea66764" providerId="Windows Live" clId="Web-{701D87D4-C722-4539-84BC-4D359D1FF536}" dt="2020-10-04T21:29:14.626" v="85" actId="20577"/>
          <ac:spMkLst>
            <pc:docMk/>
            <pc:sldMk cId="1291241252" sldId="297"/>
            <ac:spMk id="19" creationId="{1AF74D91-21F6-A248-B3A9-C4E3F57CDB77}"/>
          </ac:spMkLst>
        </pc:spChg>
        <pc:spChg chg="mod">
          <ac:chgData name="Vyunyshev Evgeny" userId="0e6264c34ea66764" providerId="Windows Live" clId="Web-{701D87D4-C722-4539-84BC-4D359D1FF536}" dt="2020-10-04T21:38:22.878" v="169" actId="20577"/>
          <ac:spMkLst>
            <pc:docMk/>
            <pc:sldMk cId="1291241252" sldId="297"/>
            <ac:spMk id="24" creationId="{3806831B-A784-154A-B48D-4B65693F211B}"/>
          </ac:spMkLst>
        </pc:spChg>
        <pc:picChg chg="mod">
          <ac:chgData name="Vyunyshev Evgeny" userId="0e6264c34ea66764" providerId="Windows Live" clId="Web-{701D87D4-C722-4539-84BC-4D359D1FF536}" dt="2020-10-04T21:38:36.301" v="172" actId="1076"/>
          <ac:picMkLst>
            <pc:docMk/>
            <pc:sldMk cId="1291241252" sldId="297"/>
            <ac:picMk id="4" creationId="{86F8401B-0D61-CC42-B0C5-4852716025FE}"/>
          </ac:picMkLst>
        </pc:picChg>
        <pc:picChg chg="mod">
          <ac:chgData name="Vyunyshev Evgeny" userId="0e6264c34ea66764" providerId="Windows Live" clId="Web-{701D87D4-C722-4539-84BC-4D359D1FF536}" dt="2020-10-04T21:29:26.673" v="88" actId="1076"/>
          <ac:picMkLst>
            <pc:docMk/>
            <pc:sldMk cId="1291241252" sldId="297"/>
            <ac:picMk id="25" creationId="{EC7A99B2-6D1B-0345-AF5E-7C80A558AB12}"/>
          </ac:picMkLst>
        </pc:picChg>
      </pc:sldChg>
      <pc:sldChg chg="modSp">
        <pc:chgData name="Vyunyshev Evgeny" userId="0e6264c34ea66764" providerId="Windows Live" clId="Web-{701D87D4-C722-4539-84BC-4D359D1FF536}" dt="2020-10-04T21:26:50.669" v="78" actId="20577"/>
        <pc:sldMkLst>
          <pc:docMk/>
          <pc:sldMk cId="142188415" sldId="319"/>
        </pc:sldMkLst>
        <pc:spChg chg="mod">
          <ac:chgData name="Vyunyshev Evgeny" userId="0e6264c34ea66764" providerId="Windows Live" clId="Web-{701D87D4-C722-4539-84BC-4D359D1FF536}" dt="2020-10-04T21:25:32.776" v="58" actId="20577"/>
          <ac:spMkLst>
            <pc:docMk/>
            <pc:sldMk cId="142188415" sldId="319"/>
            <ac:spMk id="16" creationId="{17FBA7A1-7798-1A47-B84A-9C9C9B95E38C}"/>
          </ac:spMkLst>
        </pc:spChg>
        <pc:spChg chg="mod">
          <ac:chgData name="Vyunyshev Evgeny" userId="0e6264c34ea66764" providerId="Windows Live" clId="Web-{701D87D4-C722-4539-84BC-4D359D1FF536}" dt="2020-10-04T21:26:33.840" v="74" actId="20577"/>
          <ac:spMkLst>
            <pc:docMk/>
            <pc:sldMk cId="142188415" sldId="319"/>
            <ac:spMk id="18" creationId="{631A712B-6C9F-1745-9389-6C34109FC7F0}"/>
          </ac:spMkLst>
        </pc:spChg>
        <pc:spChg chg="mod">
          <ac:chgData name="Vyunyshev Evgeny" userId="0e6264c34ea66764" providerId="Windows Live" clId="Web-{701D87D4-C722-4539-84BC-4D359D1FF536}" dt="2020-10-04T21:26:50.669" v="78" actId="20577"/>
          <ac:spMkLst>
            <pc:docMk/>
            <pc:sldMk cId="142188415" sldId="319"/>
            <ac:spMk id="23" creationId="{3ED1AE5A-33E9-7646-832E-1638D3014C46}"/>
          </ac:spMkLst>
        </pc:spChg>
      </pc:sldChg>
      <pc:sldChg chg="modSp">
        <pc:chgData name="Vyunyshev Evgeny" userId="0e6264c34ea66764" providerId="Windows Live" clId="Web-{701D87D4-C722-4539-84BC-4D359D1FF536}" dt="2020-10-04T21:23:32.476" v="4" actId="20577"/>
        <pc:sldMkLst>
          <pc:docMk/>
          <pc:sldMk cId="1771128481" sldId="330"/>
        </pc:sldMkLst>
        <pc:spChg chg="mod">
          <ac:chgData name="Vyunyshev Evgeny" userId="0e6264c34ea66764" providerId="Windows Live" clId="Web-{701D87D4-C722-4539-84BC-4D359D1FF536}" dt="2020-10-04T21:23:32.476" v="4" actId="20577"/>
          <ac:spMkLst>
            <pc:docMk/>
            <pc:sldMk cId="1771128481" sldId="330"/>
            <ac:spMk id="19" creationId="{1AF74D91-21F6-A248-B3A9-C4E3F57CDB77}"/>
          </ac:spMkLst>
        </pc:spChg>
      </pc:sldChg>
      <pc:sldChg chg="modSp">
        <pc:chgData name="Vyunyshev Evgeny" userId="0e6264c34ea66764" providerId="Windows Live" clId="Web-{701D87D4-C722-4539-84BC-4D359D1FF536}" dt="2020-10-04T21:27:22.701" v="81" actId="20577"/>
        <pc:sldMkLst>
          <pc:docMk/>
          <pc:sldMk cId="3312255507" sldId="332"/>
        </pc:sldMkLst>
        <pc:spChg chg="mod">
          <ac:chgData name="Vyunyshev Evgeny" userId="0e6264c34ea66764" providerId="Windows Live" clId="Web-{701D87D4-C722-4539-84BC-4D359D1FF536}" dt="2020-10-04T21:27:22.701" v="81" actId="20577"/>
          <ac:spMkLst>
            <pc:docMk/>
            <pc:sldMk cId="3312255507" sldId="332"/>
            <ac:spMk id="19" creationId="{1AF74D91-21F6-A248-B3A9-C4E3F57CDB77}"/>
          </ac:spMkLst>
        </pc:spChg>
      </pc:sldChg>
      <pc:sldChg chg="delSp modSp">
        <pc:chgData name="Vyunyshev Evgeny" userId="0e6264c34ea66764" providerId="Windows Live" clId="Web-{701D87D4-C722-4539-84BC-4D359D1FF536}" dt="2020-10-04T21:57:37.282" v="255" actId="1076"/>
        <pc:sldMkLst>
          <pc:docMk/>
          <pc:sldMk cId="2861780054" sldId="333"/>
        </pc:sldMkLst>
        <pc:spChg chg="del mod">
          <ac:chgData name="Vyunyshev Evgeny" userId="0e6264c34ea66764" providerId="Windows Live" clId="Web-{701D87D4-C722-4539-84BC-4D359D1FF536}" dt="2020-10-04T21:52:51.728" v="213"/>
          <ac:spMkLst>
            <pc:docMk/>
            <pc:sldMk cId="2861780054" sldId="333"/>
            <ac:spMk id="11" creationId="{6746CB05-384D-694B-B6D9-EA928563D4A9}"/>
          </ac:spMkLst>
        </pc:spChg>
        <pc:spChg chg="mod">
          <ac:chgData name="Vyunyshev Evgeny" userId="0e6264c34ea66764" providerId="Windows Live" clId="Web-{701D87D4-C722-4539-84BC-4D359D1FF536}" dt="2020-10-04T21:56:36.593" v="249" actId="20577"/>
          <ac:spMkLst>
            <pc:docMk/>
            <pc:sldMk cId="2861780054" sldId="333"/>
            <ac:spMk id="19" creationId="{1AF74D91-21F6-A248-B3A9-C4E3F57CDB77}"/>
          </ac:spMkLst>
        </pc:spChg>
        <pc:picChg chg="mod">
          <ac:chgData name="Vyunyshev Evgeny" userId="0e6264c34ea66764" providerId="Windows Live" clId="Web-{701D87D4-C722-4539-84BC-4D359D1FF536}" dt="2020-10-04T21:57:37.282" v="255" actId="1076"/>
          <ac:picMkLst>
            <pc:docMk/>
            <pc:sldMk cId="2861780054" sldId="333"/>
            <ac:picMk id="3" creationId="{275374B8-7565-7548-8688-5BA09DCDF715}"/>
          </ac:picMkLst>
        </pc:picChg>
      </pc:sldChg>
      <pc:sldChg chg="addSp modSp add ord replId">
        <pc:chgData name="Vyunyshev Evgeny" userId="0e6264c34ea66764" providerId="Windows Live" clId="Web-{701D87D4-C722-4539-84BC-4D359D1FF536}" dt="2020-10-04T22:38:05.383" v="566" actId="1076"/>
        <pc:sldMkLst>
          <pc:docMk/>
          <pc:sldMk cId="3378890374" sldId="334"/>
        </pc:sldMkLst>
        <pc:spChg chg="mod">
          <ac:chgData name="Vyunyshev Evgeny" userId="0e6264c34ea66764" providerId="Windows Live" clId="Web-{701D87D4-C722-4539-84BC-4D359D1FF536}" dt="2020-10-04T22:21:57.543" v="360" actId="20577"/>
          <ac:spMkLst>
            <pc:docMk/>
            <pc:sldMk cId="3378890374" sldId="334"/>
            <ac:spMk id="14" creationId="{F220E4E7-BD04-5440-ACB1-01A35FC6ED9B}"/>
          </ac:spMkLst>
        </pc:spChg>
        <pc:spChg chg="mod">
          <ac:chgData name="Vyunyshev Evgeny" userId="0e6264c34ea66764" providerId="Windows Live" clId="Web-{701D87D4-C722-4539-84BC-4D359D1FF536}" dt="2020-10-04T22:37:43.148" v="562" actId="20577"/>
          <ac:spMkLst>
            <pc:docMk/>
            <pc:sldMk cId="3378890374" sldId="334"/>
            <ac:spMk id="19" creationId="{1AF74D91-21F6-A248-B3A9-C4E3F57CDB77}"/>
          </ac:spMkLst>
        </pc:spChg>
        <pc:picChg chg="add mod">
          <ac:chgData name="Vyunyshev Evgeny" userId="0e6264c34ea66764" providerId="Windows Live" clId="Web-{701D87D4-C722-4539-84BC-4D359D1FF536}" dt="2020-10-04T22:38:05.383" v="566" actId="1076"/>
          <ac:picMkLst>
            <pc:docMk/>
            <pc:sldMk cId="3378890374" sldId="334"/>
            <ac:picMk id="2" creationId="{8C6F68B7-17D2-473F-9C82-8638234F91CE}"/>
          </ac:picMkLst>
        </pc:picChg>
      </pc:sldChg>
      <pc:sldChg chg="addSp delSp modSp add ord replId">
        <pc:chgData name="Vyunyshev Evgeny" userId="0e6264c34ea66764" providerId="Windows Live" clId="Web-{701D87D4-C722-4539-84BC-4D359D1FF536}" dt="2020-10-04T22:41:51.873" v="616" actId="1076"/>
        <pc:sldMkLst>
          <pc:docMk/>
          <pc:sldMk cId="574509456" sldId="335"/>
        </pc:sldMkLst>
        <pc:spChg chg="mod">
          <ac:chgData name="Vyunyshev Evgeny" userId="0e6264c34ea66764" providerId="Windows Live" clId="Web-{701D87D4-C722-4539-84BC-4D359D1FF536}" dt="2020-10-04T22:41:38.404" v="613" actId="20577"/>
          <ac:spMkLst>
            <pc:docMk/>
            <pc:sldMk cId="574509456" sldId="335"/>
            <ac:spMk id="19" creationId="{1AF74D91-21F6-A248-B3A9-C4E3F57CDB77}"/>
          </ac:spMkLst>
        </pc:spChg>
        <pc:picChg chg="add mod">
          <ac:chgData name="Vyunyshev Evgeny" userId="0e6264c34ea66764" providerId="Windows Live" clId="Web-{701D87D4-C722-4539-84BC-4D359D1FF536}" dt="2020-10-04T22:41:51.873" v="616" actId="1076"/>
          <ac:picMkLst>
            <pc:docMk/>
            <pc:sldMk cId="574509456" sldId="335"/>
            <ac:picMk id="2" creationId="{27BDF902-77F1-4D19-9918-8D78DE2E61BC}"/>
          </ac:picMkLst>
        </pc:picChg>
        <pc:picChg chg="del">
          <ac:chgData name="Vyunyshev Evgeny" userId="0e6264c34ea66764" providerId="Windows Live" clId="Web-{701D87D4-C722-4539-84BC-4D359D1FF536}" dt="2020-10-04T22:23:12.092" v="363"/>
          <ac:picMkLst>
            <pc:docMk/>
            <pc:sldMk cId="574509456" sldId="335"/>
            <ac:picMk id="3" creationId="{275374B8-7565-7548-8688-5BA09DCDF715}"/>
          </ac:picMkLst>
        </pc:picChg>
      </pc:sldChg>
    </pc:docChg>
  </pc:docChgLst>
  <pc:docChgLst>
    <pc:chgData name="Vyunyshev Evgeny" userId="0e6264c34ea66764" providerId="Windows Live" clId="Web-{D6F4F02F-AE43-4121-B70A-8292D3011B99}"/>
    <pc:docChg chg="modSld">
      <pc:chgData name="Vyunyshev Evgeny" userId="0e6264c34ea66764" providerId="Windows Live" clId="Web-{D6F4F02F-AE43-4121-B70A-8292D3011B99}" dt="2020-10-02T17:53:59.332" v="131" actId="20577"/>
      <pc:docMkLst>
        <pc:docMk/>
      </pc:docMkLst>
      <pc:sldChg chg="modSp">
        <pc:chgData name="Vyunyshev Evgeny" userId="0e6264c34ea66764" providerId="Windows Live" clId="Web-{D6F4F02F-AE43-4121-B70A-8292D3011B99}" dt="2020-10-02T17:53:59.316" v="130" actId="20577"/>
        <pc:sldMkLst>
          <pc:docMk/>
          <pc:sldMk cId="1291241252" sldId="297"/>
        </pc:sldMkLst>
        <pc:spChg chg="mod">
          <ac:chgData name="Vyunyshev Evgeny" userId="0e6264c34ea66764" providerId="Windows Live" clId="Web-{D6F4F02F-AE43-4121-B70A-8292D3011B99}" dt="2020-10-02T17:53:59.316" v="130" actId="20577"/>
          <ac:spMkLst>
            <pc:docMk/>
            <pc:sldMk cId="1291241252" sldId="297"/>
            <ac:spMk id="19" creationId="{1AF74D91-21F6-A248-B3A9-C4E3F57CDB77}"/>
          </ac:spMkLst>
        </pc:spChg>
      </pc:sldChg>
    </pc:docChg>
  </pc:docChgLst>
  <pc:docChgLst>
    <pc:chgData name="Alexey Shafikov" userId="be1c2b470e176dc7" providerId="Windows Live" clId="Web-{CAC0DF04-A8CB-44D5-9179-E889BE92C8AB}"/>
    <pc:docChg chg="modSld">
      <pc:chgData name="Alexey Shafikov" userId="be1c2b470e176dc7" providerId="Windows Live" clId="Web-{CAC0DF04-A8CB-44D5-9179-E889BE92C8AB}" dt="2020-10-08T03:45:30.958" v="28"/>
      <pc:docMkLst>
        <pc:docMk/>
      </pc:docMkLst>
      <pc:sldChg chg="addSp modSp">
        <pc:chgData name="Alexey Shafikov" userId="be1c2b470e176dc7" providerId="Windows Live" clId="Web-{CAC0DF04-A8CB-44D5-9179-E889BE92C8AB}" dt="2020-10-08T03:45:30.958" v="28"/>
        <pc:sldMkLst>
          <pc:docMk/>
          <pc:sldMk cId="403435229" sldId="323"/>
        </pc:sldMkLst>
        <pc:spChg chg="add">
          <ac:chgData name="Alexey Shafikov" userId="be1c2b470e176dc7" providerId="Windows Live" clId="Web-{CAC0DF04-A8CB-44D5-9179-E889BE92C8AB}" dt="2020-10-08T03:45:21.114" v="26"/>
          <ac:spMkLst>
            <pc:docMk/>
            <pc:sldMk cId="403435229" sldId="323"/>
            <ac:spMk id="154" creationId="{CA4859C7-27E8-4D18-8A7A-0443388FF131}"/>
          </ac:spMkLst>
        </pc:spChg>
        <pc:spChg chg="add">
          <ac:chgData name="Alexey Shafikov" userId="be1c2b470e176dc7" providerId="Windows Live" clId="Web-{CAC0DF04-A8CB-44D5-9179-E889BE92C8AB}" dt="2020-10-08T03:45:27.849" v="27"/>
          <ac:spMkLst>
            <pc:docMk/>
            <pc:sldMk cId="403435229" sldId="323"/>
            <ac:spMk id="155" creationId="{A23483EC-ABE8-48F7-8A29-490D7ABC1E8E}"/>
          </ac:spMkLst>
        </pc:spChg>
        <pc:spChg chg="add">
          <ac:chgData name="Alexey Shafikov" userId="be1c2b470e176dc7" providerId="Windows Live" clId="Web-{CAC0DF04-A8CB-44D5-9179-E889BE92C8AB}" dt="2020-10-08T03:45:30.958" v="28"/>
          <ac:spMkLst>
            <pc:docMk/>
            <pc:sldMk cId="403435229" sldId="323"/>
            <ac:spMk id="156" creationId="{9D677C6A-5C35-43F8-B19F-96873C7FFF64}"/>
          </ac:spMkLst>
        </pc:spChg>
        <pc:graphicFrameChg chg="mod">
          <ac:chgData name="Alexey Shafikov" userId="be1c2b470e176dc7" providerId="Windows Live" clId="Web-{CAC0DF04-A8CB-44D5-9179-E889BE92C8AB}" dt="2020-10-08T00:13:27.178" v="6" actId="14100"/>
          <ac:graphicFrameMkLst>
            <pc:docMk/>
            <pc:sldMk cId="403435229" sldId="323"/>
            <ac:graphicFrameMk id="2" creationId="{43A98449-283E-45EA-BE17-15F5BE5DD771}"/>
          </ac:graphicFrameMkLst>
        </pc:graphicFrameChg>
        <pc:graphicFrameChg chg="mod modGraphic">
          <ac:chgData name="Alexey Shafikov" userId="be1c2b470e176dc7" providerId="Windows Live" clId="Web-{CAC0DF04-A8CB-44D5-9179-E889BE92C8AB}" dt="2020-10-08T03:20:30.533" v="25" actId="1076"/>
          <ac:graphicFrameMkLst>
            <pc:docMk/>
            <pc:sldMk cId="403435229" sldId="323"/>
            <ac:graphicFrameMk id="28" creationId="{146455AF-B381-486D-8C40-74E7716C3677}"/>
          </ac:graphicFrameMkLst>
        </pc:graphicFrameChg>
      </pc:sldChg>
      <pc:sldChg chg="modSp">
        <pc:chgData name="Alexey Shafikov" userId="be1c2b470e176dc7" providerId="Windows Live" clId="Web-{CAC0DF04-A8CB-44D5-9179-E889BE92C8AB}" dt="2020-10-08T00:11:06.924" v="2" actId="20577"/>
        <pc:sldMkLst>
          <pc:docMk/>
          <pc:sldMk cId="610144183" sldId="324"/>
        </pc:sldMkLst>
        <pc:spChg chg="mod">
          <ac:chgData name="Alexey Shafikov" userId="be1c2b470e176dc7" providerId="Windows Live" clId="Web-{CAC0DF04-A8CB-44D5-9179-E889BE92C8AB}" dt="2020-10-08T00:11:06.924" v="2" actId="20577"/>
          <ac:spMkLst>
            <pc:docMk/>
            <pc:sldMk cId="610144183" sldId="324"/>
            <ac:spMk id="14" creationId="{F220E4E7-BD04-5440-ACB1-01A35FC6ED9B}"/>
          </ac:spMkLst>
        </pc:spChg>
      </pc:sldChg>
    </pc:docChg>
  </pc:docChgLst>
  <pc:docChgLst>
    <pc:chgData name="Vyunyshev Evgeny" userId="0e6264c34ea66764" providerId="Windows Live" clId="Web-{DAA309BC-3F01-41B7-B4A1-B3B6B96AE1F0}"/>
    <pc:docChg chg="addSld modSld">
      <pc:chgData name="Vyunyshev Evgeny" userId="0e6264c34ea66764" providerId="Windows Live" clId="Web-{DAA309BC-3F01-41B7-B4A1-B3B6B96AE1F0}" dt="2020-10-07T20:30:26.207" v="3" actId="20577"/>
      <pc:docMkLst>
        <pc:docMk/>
      </pc:docMkLst>
      <pc:sldChg chg="modSp">
        <pc:chgData name="Vyunyshev Evgeny" userId="0e6264c34ea66764" providerId="Windows Live" clId="Web-{DAA309BC-3F01-41B7-B4A1-B3B6B96AE1F0}" dt="2020-10-07T20:30:20.175" v="1" actId="20577"/>
        <pc:sldMkLst>
          <pc:docMk/>
          <pc:sldMk cId="610144183" sldId="324"/>
        </pc:sldMkLst>
        <pc:spChg chg="mod">
          <ac:chgData name="Vyunyshev Evgeny" userId="0e6264c34ea66764" providerId="Windows Live" clId="Web-{DAA309BC-3F01-41B7-B4A1-B3B6B96AE1F0}" dt="2020-10-07T20:30:20.175" v="1" actId="20577"/>
          <ac:spMkLst>
            <pc:docMk/>
            <pc:sldMk cId="610144183" sldId="324"/>
            <ac:spMk id="14" creationId="{F220E4E7-BD04-5440-ACB1-01A35FC6ED9B}"/>
          </ac:spMkLst>
        </pc:spChg>
      </pc:sldChg>
      <pc:sldChg chg="add replId">
        <pc:chgData name="Vyunyshev Evgeny" userId="0e6264c34ea66764" providerId="Windows Live" clId="Web-{DAA309BC-3F01-41B7-B4A1-B3B6B96AE1F0}" dt="2020-10-07T20:30:05.206" v="0"/>
        <pc:sldMkLst>
          <pc:docMk/>
          <pc:sldMk cId="420168357" sldId="337"/>
        </pc:sldMkLst>
      </pc:sldChg>
    </pc:docChg>
  </pc:docChgLst>
  <pc:docChgLst>
    <pc:chgData name="Vyunyshev Evgeny" userId="0e6264c34ea66764" providerId="Windows Live" clId="Web-{A216A2C1-A77B-4D12-9918-974C31ED4717}"/>
    <pc:docChg chg="addSld modSld">
      <pc:chgData name="Vyunyshev Evgeny" userId="0e6264c34ea66764" providerId="Windows Live" clId="Web-{A216A2C1-A77B-4D12-9918-974C31ED4717}" dt="2020-10-02T17:15:34.520" v="25" actId="1076"/>
      <pc:docMkLst>
        <pc:docMk/>
      </pc:docMkLst>
      <pc:sldChg chg="delSp modSp">
        <pc:chgData name="Vyunyshev Evgeny" userId="0e6264c34ea66764" providerId="Windows Live" clId="Web-{A216A2C1-A77B-4D12-9918-974C31ED4717}" dt="2020-10-02T17:15:34.520" v="25" actId="1076"/>
        <pc:sldMkLst>
          <pc:docMk/>
          <pc:sldMk cId="1771128481" sldId="330"/>
        </pc:sldMkLst>
        <pc:spChg chg="del">
          <ac:chgData name="Vyunyshev Evgeny" userId="0e6264c34ea66764" providerId="Windows Live" clId="Web-{A216A2C1-A77B-4D12-9918-974C31ED4717}" dt="2020-10-02T17:06:21.527" v="2"/>
          <ac:spMkLst>
            <pc:docMk/>
            <pc:sldMk cId="1771128481" sldId="330"/>
            <ac:spMk id="11" creationId="{6746CB05-384D-694B-B6D9-EA928563D4A9}"/>
          </ac:spMkLst>
        </pc:spChg>
        <pc:spChg chg="mod">
          <ac:chgData name="Vyunyshev Evgeny" userId="0e6264c34ea66764" providerId="Windows Live" clId="Web-{A216A2C1-A77B-4D12-9918-974C31ED4717}" dt="2020-10-02T17:11:51.954" v="16" actId="20577"/>
          <ac:spMkLst>
            <pc:docMk/>
            <pc:sldMk cId="1771128481" sldId="330"/>
            <ac:spMk id="14" creationId="{F220E4E7-BD04-5440-ACB1-01A35FC6ED9B}"/>
          </ac:spMkLst>
        </pc:spChg>
        <pc:spChg chg="mod">
          <ac:chgData name="Vyunyshev Evgeny" userId="0e6264c34ea66764" providerId="Windows Live" clId="Web-{A216A2C1-A77B-4D12-9918-974C31ED4717}" dt="2020-10-02T17:15:34.520" v="25" actId="1076"/>
          <ac:spMkLst>
            <pc:docMk/>
            <pc:sldMk cId="1771128481" sldId="330"/>
            <ac:spMk id="19" creationId="{1AF74D91-21F6-A248-B3A9-C4E3F57CDB77}"/>
          </ac:spMkLst>
        </pc:spChg>
        <pc:picChg chg="del">
          <ac:chgData name="Vyunyshev Evgeny" userId="0e6264c34ea66764" providerId="Windows Live" clId="Web-{A216A2C1-A77B-4D12-9918-974C31ED4717}" dt="2020-10-02T17:06:19.496" v="1"/>
          <ac:picMkLst>
            <pc:docMk/>
            <pc:sldMk cId="1771128481" sldId="330"/>
            <ac:picMk id="3" creationId="{275374B8-7565-7548-8688-5BA09DCDF715}"/>
          </ac:picMkLst>
        </pc:picChg>
      </pc:sldChg>
      <pc:sldChg chg="add replId">
        <pc:chgData name="Vyunyshev Evgeny" userId="0e6264c34ea66764" providerId="Windows Live" clId="Web-{A216A2C1-A77B-4D12-9918-974C31ED4717}" dt="2020-10-02T17:06:16.386" v="0"/>
        <pc:sldMkLst>
          <pc:docMk/>
          <pc:sldMk cId="2861780054" sldId="333"/>
        </pc:sldMkLst>
      </pc:sldChg>
    </pc:docChg>
  </pc:docChgLst>
  <pc:docChgLst>
    <pc:chgData name="Alexey Shafikov" userId="be1c2b470e176dc7" providerId="Windows Live" clId="Web-{2B4F181F-2549-430B-B6F0-038EAF6C3820}"/>
    <pc:docChg chg="modSld">
      <pc:chgData name="Alexey Shafikov" userId="be1c2b470e176dc7" providerId="Windows Live" clId="Web-{2B4F181F-2549-430B-B6F0-038EAF6C3820}" dt="2020-10-07T05:35:46.405" v="26" actId="14100"/>
      <pc:docMkLst>
        <pc:docMk/>
      </pc:docMkLst>
      <pc:sldChg chg="modSp">
        <pc:chgData name="Alexey Shafikov" userId="be1c2b470e176dc7" providerId="Windows Live" clId="Web-{2B4F181F-2549-430B-B6F0-038EAF6C3820}" dt="2020-10-07T05:35:46.405" v="26" actId="14100"/>
        <pc:sldMkLst>
          <pc:docMk/>
          <pc:sldMk cId="1291241252" sldId="297"/>
        </pc:sldMkLst>
        <pc:spChg chg="mod">
          <ac:chgData name="Alexey Shafikov" userId="be1c2b470e176dc7" providerId="Windows Live" clId="Web-{2B4F181F-2549-430B-B6F0-038EAF6C3820}" dt="2020-10-07T05:35:32.890" v="23" actId="20577"/>
          <ac:spMkLst>
            <pc:docMk/>
            <pc:sldMk cId="1291241252" sldId="297"/>
            <ac:spMk id="19" creationId="{1AF74D91-21F6-A248-B3A9-C4E3F57CDB77}"/>
          </ac:spMkLst>
        </pc:spChg>
        <pc:spChg chg="mod">
          <ac:chgData name="Alexey Shafikov" userId="be1c2b470e176dc7" providerId="Windows Live" clId="Web-{2B4F181F-2549-430B-B6F0-038EAF6C3820}" dt="2020-10-07T05:35:46.405" v="26" actId="14100"/>
          <ac:spMkLst>
            <pc:docMk/>
            <pc:sldMk cId="1291241252" sldId="297"/>
            <ac:spMk id="24" creationId="{3806831B-A784-154A-B48D-4B65693F211B}"/>
          </ac:spMkLst>
        </pc:spChg>
      </pc:sldChg>
      <pc:sldChg chg="modSp">
        <pc:chgData name="Alexey Shafikov" userId="be1c2b470e176dc7" providerId="Windows Live" clId="Web-{2B4F181F-2549-430B-B6F0-038EAF6C3820}" dt="2020-10-07T05:34:58.936" v="4" actId="1076"/>
        <pc:sldMkLst>
          <pc:docMk/>
          <pc:sldMk cId="574509456" sldId="335"/>
        </pc:sldMkLst>
        <pc:spChg chg="mod">
          <ac:chgData name="Alexey Shafikov" userId="be1c2b470e176dc7" providerId="Windows Live" clId="Web-{2B4F181F-2549-430B-B6F0-038EAF6C3820}" dt="2020-10-07T05:34:53.608" v="2" actId="20577"/>
          <ac:spMkLst>
            <pc:docMk/>
            <pc:sldMk cId="574509456" sldId="335"/>
            <ac:spMk id="19" creationId="{1AF74D91-21F6-A248-B3A9-C4E3F57CDB77}"/>
          </ac:spMkLst>
        </pc:spChg>
        <pc:picChg chg="mod">
          <ac:chgData name="Alexey Shafikov" userId="be1c2b470e176dc7" providerId="Windows Live" clId="Web-{2B4F181F-2549-430B-B6F0-038EAF6C3820}" dt="2020-10-07T05:34:58.936" v="4" actId="1076"/>
          <ac:picMkLst>
            <pc:docMk/>
            <pc:sldMk cId="574509456" sldId="335"/>
            <ac:picMk id="2" creationId="{27BDF902-77F1-4D19-9918-8D78DE2E61BC}"/>
          </ac:picMkLst>
        </pc:picChg>
      </pc:sldChg>
    </pc:docChg>
  </pc:docChgLst>
  <pc:docChgLst>
    <pc:chgData name="Vyunyshev Evgeny" userId="0e6264c34ea66764" providerId="Windows Live" clId="Web-{17B5BC59-28C6-4351-845D-E60F0C158BCB}"/>
    <pc:docChg chg="modSld">
      <pc:chgData name="Vyunyshev Evgeny" userId="0e6264c34ea66764" providerId="Windows Live" clId="Web-{17B5BC59-28C6-4351-845D-E60F0C158BCB}" dt="2020-10-02T17:27:28.656" v="417" actId="20577"/>
      <pc:docMkLst>
        <pc:docMk/>
      </pc:docMkLst>
      <pc:sldChg chg="modSp">
        <pc:chgData name="Vyunyshev Evgeny" userId="0e6264c34ea66764" providerId="Windows Live" clId="Web-{17B5BC59-28C6-4351-845D-E60F0C158BCB}" dt="2020-10-02T17:27:28.640" v="416" actId="20577"/>
        <pc:sldMkLst>
          <pc:docMk/>
          <pc:sldMk cId="1771128481" sldId="330"/>
        </pc:sldMkLst>
        <pc:spChg chg="mod">
          <ac:chgData name="Vyunyshev Evgeny" userId="0e6264c34ea66764" providerId="Windows Live" clId="Web-{17B5BC59-28C6-4351-845D-E60F0C158BCB}" dt="2020-10-02T17:27:28.640" v="416" actId="20577"/>
          <ac:spMkLst>
            <pc:docMk/>
            <pc:sldMk cId="1771128481" sldId="330"/>
            <ac:spMk id="19" creationId="{1AF74D91-21F6-A248-B3A9-C4E3F57CDB7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31B03-805B-4A32-85F2-2EF6F237D75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0074E5E5-B73A-4CDF-93EA-D032340E6A29}">
      <dgm:prSet phldrT="[Текст]"/>
      <dgm:spPr/>
      <dgm:t>
        <a:bodyPr/>
        <a:lstStyle/>
        <a:p>
          <a:r>
            <a:rPr lang="ru-RU" b="1" dirty="0"/>
            <a:t>1</a:t>
          </a:r>
          <a:r>
            <a:rPr lang="en-US" b="1" dirty="0"/>
            <a:t>F CORPORATION</a:t>
          </a:r>
          <a:endParaRPr lang="ru-RU" b="1" dirty="0"/>
        </a:p>
        <a:p>
          <a:r>
            <a:rPr lang="en-US" b="1" dirty="0"/>
            <a:t>ENGINEERING &amp; CONSTRUCTION </a:t>
          </a:r>
          <a:r>
            <a:rPr lang="en-US" b="1" dirty="0">
              <a:latin typeface="Calibri Light" panose="020F0302020204030204"/>
            </a:rPr>
            <a:t>STAGE</a:t>
          </a:r>
          <a:endParaRPr lang="ru-RU" b="1" dirty="0"/>
        </a:p>
      </dgm:t>
    </dgm:pt>
    <dgm:pt modelId="{121431CC-96BD-435D-84A6-5977E84951F1}" type="parTrans" cxnId="{F8EF610F-D21E-4710-8518-544E5A1180C3}">
      <dgm:prSet/>
      <dgm:spPr/>
      <dgm:t>
        <a:bodyPr/>
        <a:lstStyle/>
        <a:p>
          <a:endParaRPr lang="ru-RU"/>
        </a:p>
      </dgm:t>
    </dgm:pt>
    <dgm:pt modelId="{CCEB63AA-0F37-48D6-BCF0-64E0CDEA5555}" type="sibTrans" cxnId="{F8EF610F-D21E-4710-8518-544E5A1180C3}">
      <dgm:prSet/>
      <dgm:spPr/>
      <dgm:t>
        <a:bodyPr/>
        <a:lstStyle/>
        <a:p>
          <a:endParaRPr lang="ru-RU"/>
        </a:p>
      </dgm:t>
    </dgm:pt>
    <dgm:pt modelId="{0B765857-AAF9-49F6-BCB7-00A4AD5B625E}">
      <dgm:prSet phldrT="[Текст]"/>
      <dgm:spPr/>
      <dgm:t>
        <a:bodyPr/>
        <a:lstStyle/>
        <a:p>
          <a:r>
            <a:rPr lang="en-US" dirty="0"/>
            <a:t>1F ENGINEERING</a:t>
          </a:r>
          <a:endParaRPr lang="ru-RU" dirty="0"/>
        </a:p>
        <a:p>
          <a:r>
            <a:rPr lang="ru-RU" dirty="0"/>
            <a:t>100% </a:t>
          </a:r>
          <a:r>
            <a:rPr lang="ru-RU" dirty="0" err="1"/>
            <a:t>subsidiary</a:t>
          </a:r>
        </a:p>
      </dgm:t>
    </dgm:pt>
    <dgm:pt modelId="{CAF7C5A2-BD72-4AB6-8C29-AC5CB905D142}" type="parTrans" cxnId="{55F2F829-247E-4BC4-B08E-0DE9E859668A}">
      <dgm:prSet/>
      <dgm:spPr/>
      <dgm:t>
        <a:bodyPr/>
        <a:lstStyle/>
        <a:p>
          <a:endParaRPr lang="ru-RU"/>
        </a:p>
      </dgm:t>
    </dgm:pt>
    <dgm:pt modelId="{65AA17B6-21C0-4001-8477-8BBFB4EB2EA6}" type="sibTrans" cxnId="{55F2F829-247E-4BC4-B08E-0DE9E859668A}">
      <dgm:prSet/>
      <dgm:spPr/>
      <dgm:t>
        <a:bodyPr/>
        <a:lstStyle/>
        <a:p>
          <a:endParaRPr lang="ru-RU"/>
        </a:p>
      </dgm:t>
    </dgm:pt>
    <dgm:pt modelId="{7D0F9F5A-5512-4CE3-9C16-B792D76C317F}">
      <dgm:prSet phldrT="[Текст]"/>
      <dgm:spPr/>
      <dgm:t>
        <a:bodyPr/>
        <a:lstStyle/>
        <a:p>
          <a:r>
            <a:rPr lang="en-US" dirty="0"/>
            <a:t>1F CONSTRUCTION</a:t>
          </a:r>
          <a:endParaRPr lang="ru-RU" dirty="0"/>
        </a:p>
        <a:p>
          <a:r>
            <a:rPr lang="ru-RU" dirty="0"/>
            <a:t>100% </a:t>
          </a:r>
          <a:r>
            <a:rPr lang="ru-RU" dirty="0" err="1"/>
            <a:t>subsidiary</a:t>
          </a:r>
        </a:p>
      </dgm:t>
    </dgm:pt>
    <dgm:pt modelId="{9862A968-E530-4E92-87C6-F28BAD14DA71}" type="parTrans" cxnId="{3E0DF906-6945-408B-A617-A311DEE60EF1}">
      <dgm:prSet/>
      <dgm:spPr/>
      <dgm:t>
        <a:bodyPr/>
        <a:lstStyle/>
        <a:p>
          <a:endParaRPr lang="ru-RU"/>
        </a:p>
      </dgm:t>
    </dgm:pt>
    <dgm:pt modelId="{38068D96-B8ED-4F0D-A9F5-8BDC025BFEBC}" type="sibTrans" cxnId="{3E0DF906-6945-408B-A617-A311DEE60EF1}">
      <dgm:prSet/>
      <dgm:spPr/>
      <dgm:t>
        <a:bodyPr/>
        <a:lstStyle/>
        <a:p>
          <a:endParaRPr lang="ru-RU"/>
        </a:p>
      </dgm:t>
    </dgm:pt>
    <dgm:pt modelId="{13169480-6FB3-4EAD-8FAC-51C798C33863}">
      <dgm:prSet phldrT="[Текст]"/>
      <dgm:spPr/>
      <dgm:t>
        <a:bodyPr/>
        <a:lstStyle/>
        <a:p>
          <a:r>
            <a:rPr lang="ru-RU" dirty="0" err="1">
              <a:latin typeface="Calibri Light" panose="020F0302020204030204"/>
            </a:rPr>
            <a:t>Researchers</a:t>
          </a:r>
          <a:endParaRPr lang="ru-RU" dirty="0" err="1"/>
        </a:p>
      </dgm:t>
    </dgm:pt>
    <dgm:pt modelId="{855A6725-8166-447C-9817-C911D2F58CD4}" type="parTrans" cxnId="{1E7107D1-F40B-4ABE-9260-96513D84B468}">
      <dgm:prSet/>
      <dgm:spPr/>
      <dgm:t>
        <a:bodyPr/>
        <a:lstStyle/>
        <a:p>
          <a:endParaRPr lang="ru-RU"/>
        </a:p>
      </dgm:t>
    </dgm:pt>
    <dgm:pt modelId="{6D628849-CD94-427B-8A41-FAAA7C297BCB}" type="sibTrans" cxnId="{1E7107D1-F40B-4ABE-9260-96513D84B468}">
      <dgm:prSet/>
      <dgm:spPr/>
      <dgm:t>
        <a:bodyPr/>
        <a:lstStyle/>
        <a:p>
          <a:endParaRPr lang="ru-RU"/>
        </a:p>
      </dgm:t>
    </dgm:pt>
    <dgm:pt modelId="{D797BD8A-B883-4091-BB55-7B7B4F24CF5E}">
      <dgm:prSet phldrT="[Текст]"/>
      <dgm:spPr/>
      <dgm:t>
        <a:bodyPr/>
        <a:lstStyle/>
        <a:p>
          <a:r>
            <a:rPr lang="ru-RU" dirty="0" err="1">
              <a:latin typeface="Calibri Light" panose="020F0302020204030204"/>
            </a:rPr>
            <a:t>Consultants</a:t>
          </a:r>
          <a:endParaRPr lang="ru-RU" dirty="0" err="1"/>
        </a:p>
      </dgm:t>
    </dgm:pt>
    <dgm:pt modelId="{D2950E66-40B3-4A37-BAA3-35EFC36A5039}" type="parTrans" cxnId="{10E79BA9-357F-4201-A832-1A1084952FC5}">
      <dgm:prSet/>
      <dgm:spPr/>
      <dgm:t>
        <a:bodyPr/>
        <a:lstStyle/>
        <a:p>
          <a:endParaRPr lang="ru-RU"/>
        </a:p>
      </dgm:t>
    </dgm:pt>
    <dgm:pt modelId="{29389A03-A0C1-4582-8D65-01951F2D1061}" type="sibTrans" cxnId="{10E79BA9-357F-4201-A832-1A1084952FC5}">
      <dgm:prSet/>
      <dgm:spPr/>
      <dgm:t>
        <a:bodyPr/>
        <a:lstStyle/>
        <a:p>
          <a:endParaRPr lang="ru-RU"/>
        </a:p>
      </dgm:t>
    </dgm:pt>
    <dgm:pt modelId="{684DC331-819E-4162-94DE-9C9EA387D8C6}">
      <dgm:prSet phldrT="[Текст]" phldr="0"/>
      <dgm:spPr/>
      <dgm:t>
        <a:bodyPr/>
        <a:lstStyle/>
        <a:p>
          <a:r>
            <a:rPr lang="ru-RU" dirty="0">
              <a:latin typeface="Calibri Light" panose="020F0302020204030204"/>
            </a:rPr>
            <a:t>Experts</a:t>
          </a:r>
          <a:endParaRPr lang="ru-RU" dirty="0"/>
        </a:p>
      </dgm:t>
    </dgm:pt>
    <dgm:pt modelId="{01C3783C-BBEF-4BD4-8361-EC11DA7D9EA5}" type="parTrans" cxnId="{2B49E856-5903-4283-9A90-4194ABEC91AA}">
      <dgm:prSet/>
      <dgm:spPr/>
      <dgm:t>
        <a:bodyPr/>
        <a:lstStyle/>
        <a:p>
          <a:endParaRPr lang="ru-RU"/>
        </a:p>
      </dgm:t>
    </dgm:pt>
    <dgm:pt modelId="{12EFF256-E70D-4873-867A-86A6848E9715}" type="sibTrans" cxnId="{2B49E856-5903-4283-9A90-4194ABEC91AA}">
      <dgm:prSet/>
      <dgm:spPr/>
      <dgm:t>
        <a:bodyPr/>
        <a:lstStyle/>
        <a:p>
          <a:endParaRPr lang="ru-RU"/>
        </a:p>
      </dgm:t>
    </dgm:pt>
    <dgm:pt modelId="{93157F7E-BAC9-4854-ADBA-E67903A40DC9}">
      <dgm:prSet phldrT="[Текст]"/>
      <dgm:spPr/>
      <dgm:t>
        <a:bodyPr/>
        <a:lstStyle/>
        <a:p>
          <a:r>
            <a:rPr lang="ru-RU" dirty="0" err="1">
              <a:latin typeface="Calibri Light" panose="020F0302020204030204"/>
            </a:rPr>
            <a:t>Designers</a:t>
          </a:r>
          <a:endParaRPr lang="ru-RU" dirty="0" err="1"/>
        </a:p>
      </dgm:t>
    </dgm:pt>
    <dgm:pt modelId="{6ACD3A91-45F5-4BFA-BE15-F9CFDB1BE034}" type="parTrans" cxnId="{A6FA7FBE-4B74-49FD-8E2F-F9AF0E019D12}">
      <dgm:prSet/>
      <dgm:spPr/>
      <dgm:t>
        <a:bodyPr/>
        <a:lstStyle/>
        <a:p>
          <a:endParaRPr lang="ru-RU"/>
        </a:p>
      </dgm:t>
    </dgm:pt>
    <dgm:pt modelId="{2EE4FA96-5FC3-423F-A810-1FDD76646ABA}" type="sibTrans" cxnId="{A6FA7FBE-4B74-49FD-8E2F-F9AF0E019D12}">
      <dgm:prSet/>
      <dgm:spPr/>
      <dgm:t>
        <a:bodyPr/>
        <a:lstStyle/>
        <a:p>
          <a:endParaRPr lang="ru-RU"/>
        </a:p>
      </dgm:t>
    </dgm:pt>
    <dgm:pt modelId="{3DD6485A-0A99-45B7-BD33-5B63AB52C1B5}">
      <dgm:prSet phldrT="[Текст]"/>
      <dgm:spPr/>
      <dgm:t>
        <a:bodyPr/>
        <a:lstStyle/>
        <a:p>
          <a:r>
            <a:rPr lang="ru-RU" dirty="0" err="1">
              <a:latin typeface="Calibri Light" panose="020F0302020204030204"/>
            </a:rPr>
            <a:t>Contractors</a:t>
          </a:r>
          <a:endParaRPr lang="ru-RU" dirty="0" err="1"/>
        </a:p>
      </dgm:t>
    </dgm:pt>
    <dgm:pt modelId="{5E370F21-57B9-4B1F-AD26-79C1409433AF}" type="parTrans" cxnId="{75F6E15B-B3B4-4BD3-B937-2DA81BEACC1A}">
      <dgm:prSet/>
      <dgm:spPr/>
      <dgm:t>
        <a:bodyPr/>
        <a:lstStyle/>
        <a:p>
          <a:endParaRPr lang="ru-RU"/>
        </a:p>
      </dgm:t>
    </dgm:pt>
    <dgm:pt modelId="{48F143A5-F72B-4B68-ACC5-B182520D2CB0}" type="sibTrans" cxnId="{75F6E15B-B3B4-4BD3-B937-2DA81BEACC1A}">
      <dgm:prSet/>
      <dgm:spPr/>
      <dgm:t>
        <a:bodyPr/>
        <a:lstStyle/>
        <a:p>
          <a:endParaRPr lang="ru-RU"/>
        </a:p>
      </dgm:t>
    </dgm:pt>
    <dgm:pt modelId="{DA8E0626-9A54-4E88-88AB-65749998E803}">
      <dgm:prSet phldrT="[Текст]"/>
      <dgm:spPr/>
      <dgm:t>
        <a:bodyPr/>
        <a:lstStyle/>
        <a:p>
          <a:pPr rtl="0"/>
          <a:r>
            <a:rPr lang="ru-RU" dirty="0" err="1">
              <a:latin typeface="Calibri Light" panose="020F0302020204030204"/>
            </a:rPr>
            <a:t>Service</a:t>
          </a:r>
          <a:r>
            <a:rPr lang="ru-RU" dirty="0">
              <a:latin typeface="Calibri Light" panose="020F0302020204030204"/>
            </a:rPr>
            <a:t> </a:t>
          </a:r>
          <a:r>
            <a:rPr lang="ru-RU" dirty="0" err="1">
              <a:latin typeface="Calibri Light" panose="020F0302020204030204"/>
            </a:rPr>
            <a:t>companies</a:t>
          </a:r>
          <a:endParaRPr lang="ru-RU" dirty="0" err="1"/>
        </a:p>
      </dgm:t>
    </dgm:pt>
    <dgm:pt modelId="{76A8D66C-2072-43F8-ACC1-DB36CED52D1E}" type="parTrans" cxnId="{29F5E096-976C-421B-8CCB-E3314F38E85D}">
      <dgm:prSet/>
      <dgm:spPr/>
      <dgm:t>
        <a:bodyPr/>
        <a:lstStyle/>
        <a:p>
          <a:endParaRPr lang="ru-RU"/>
        </a:p>
      </dgm:t>
    </dgm:pt>
    <dgm:pt modelId="{F953F7A5-0182-4B38-9C02-D6558B2FA0D8}" type="sibTrans" cxnId="{29F5E096-976C-421B-8CCB-E3314F38E85D}">
      <dgm:prSet/>
      <dgm:spPr/>
      <dgm:t>
        <a:bodyPr/>
        <a:lstStyle/>
        <a:p>
          <a:endParaRPr lang="ru-RU"/>
        </a:p>
      </dgm:t>
    </dgm:pt>
    <dgm:pt modelId="{210BA1FB-C90B-4EE7-86F2-A0281F9432ED}">
      <dgm:prSet phldrT="[Текст]"/>
      <dgm:spPr/>
      <dgm:t>
        <a:bodyPr/>
        <a:lstStyle/>
        <a:p>
          <a:r>
            <a:rPr lang="ru-RU" dirty="0" err="1">
              <a:latin typeface="Calibri Light" panose="020F0302020204030204"/>
            </a:rPr>
            <a:t>Experts</a:t>
          </a:r>
          <a:endParaRPr lang="ru-RU" dirty="0" err="1"/>
        </a:p>
      </dgm:t>
    </dgm:pt>
    <dgm:pt modelId="{8CB9C2F7-BA4E-49E5-A0FF-6E1748B63520}" type="parTrans" cxnId="{3EADB825-CE82-4F83-BC8F-60F91EEC4C25}">
      <dgm:prSet/>
      <dgm:spPr/>
      <dgm:t>
        <a:bodyPr/>
        <a:lstStyle/>
        <a:p>
          <a:endParaRPr lang="ru-RU"/>
        </a:p>
      </dgm:t>
    </dgm:pt>
    <dgm:pt modelId="{654F0616-44B1-45F9-A068-01E194EEEB82}" type="sibTrans" cxnId="{3EADB825-CE82-4F83-BC8F-60F91EEC4C25}">
      <dgm:prSet/>
      <dgm:spPr/>
      <dgm:t>
        <a:bodyPr/>
        <a:lstStyle/>
        <a:p>
          <a:endParaRPr lang="ru-RU"/>
        </a:p>
      </dgm:t>
    </dgm:pt>
    <dgm:pt modelId="{3807BD91-CA20-4C2D-B9EE-29A4CAA9A9A5}">
      <dgm:prSet phldrT="[Текст]"/>
      <dgm:spPr/>
      <dgm:t>
        <a:bodyPr/>
        <a:lstStyle/>
        <a:p>
          <a:r>
            <a:rPr lang="ru-RU" dirty="0" err="1">
              <a:latin typeface="Calibri Light" panose="020F0302020204030204"/>
            </a:rPr>
            <a:t>Consultants</a:t>
          </a:r>
          <a:endParaRPr lang="ru-RU" dirty="0" err="1"/>
        </a:p>
      </dgm:t>
    </dgm:pt>
    <dgm:pt modelId="{0FEF5379-621B-460B-B01E-1AB9F826DAA7}" type="parTrans" cxnId="{B171CACF-F742-43FA-8322-E2EDD33EBA09}">
      <dgm:prSet/>
      <dgm:spPr/>
      <dgm:t>
        <a:bodyPr/>
        <a:lstStyle/>
        <a:p>
          <a:endParaRPr lang="ru-RU"/>
        </a:p>
      </dgm:t>
    </dgm:pt>
    <dgm:pt modelId="{4204FAEE-E962-4E73-AEA7-4381DB900BE3}" type="sibTrans" cxnId="{B171CACF-F742-43FA-8322-E2EDD33EBA09}">
      <dgm:prSet/>
      <dgm:spPr/>
      <dgm:t>
        <a:bodyPr/>
        <a:lstStyle/>
        <a:p>
          <a:endParaRPr lang="ru-RU"/>
        </a:p>
      </dgm:t>
    </dgm:pt>
    <dgm:pt modelId="{C4C18C42-1F11-4669-8D15-E668ECF3F8FA}">
      <dgm:prSet phldrT="[Текст]"/>
      <dgm:spPr/>
      <dgm:t>
        <a:bodyPr/>
        <a:lstStyle/>
        <a:p>
          <a:r>
            <a:rPr lang="ru-RU" dirty="0" err="1">
              <a:latin typeface="Calibri Light" panose="020F0302020204030204"/>
            </a:rPr>
            <a:t>Suppliers</a:t>
          </a:r>
          <a:endParaRPr lang="ru-RU" dirty="0" err="1"/>
        </a:p>
      </dgm:t>
    </dgm:pt>
    <dgm:pt modelId="{91D1B97F-E665-4B13-AB6A-C88E7628D461}" type="parTrans" cxnId="{8ABCB64D-A45D-4300-A09F-425B9FB386ED}">
      <dgm:prSet/>
      <dgm:spPr/>
      <dgm:t>
        <a:bodyPr/>
        <a:lstStyle/>
        <a:p>
          <a:endParaRPr lang="ru-RU"/>
        </a:p>
      </dgm:t>
    </dgm:pt>
    <dgm:pt modelId="{7A725B88-17B4-4F48-AD33-FDD898BB1850}" type="sibTrans" cxnId="{8ABCB64D-A45D-4300-A09F-425B9FB386ED}">
      <dgm:prSet/>
      <dgm:spPr/>
      <dgm:t>
        <a:bodyPr/>
        <a:lstStyle/>
        <a:p>
          <a:endParaRPr lang="ru-RU"/>
        </a:p>
      </dgm:t>
    </dgm:pt>
    <dgm:pt modelId="{EA0D89E9-A0C7-4AE3-8509-92C936C8A905}" type="asst">
      <dgm:prSet/>
      <dgm:spPr/>
      <dgm:t>
        <a:bodyPr/>
        <a:lstStyle/>
        <a:p>
          <a:pPr rtl="0"/>
          <a:r>
            <a:rPr lang="ru-RU" dirty="0"/>
            <a:t>80% </a:t>
          </a:r>
          <a:r>
            <a:rPr lang="ru-RU" dirty="0" err="1"/>
            <a:t>group</a:t>
          </a:r>
          <a:r>
            <a:rPr lang="ru-RU" dirty="0"/>
            <a:t> </a:t>
          </a:r>
          <a:r>
            <a:rPr lang="ru-RU" dirty="0" err="1"/>
            <a:t>of</a:t>
          </a:r>
          <a:r>
            <a:rPr lang="ru-RU" dirty="0"/>
            <a:t> </a:t>
          </a:r>
          <a:r>
            <a:rPr lang="ru-RU" dirty="0" err="1"/>
            <a:t>russian</a:t>
          </a:r>
          <a:r>
            <a:rPr lang="ru-RU" dirty="0"/>
            <a:t> </a:t>
          </a:r>
          <a:r>
            <a:rPr lang="ru-RU" dirty="0" err="1"/>
            <a:t>beneficiaries</a:t>
          </a:r>
        </a:p>
      </dgm:t>
    </dgm:pt>
    <dgm:pt modelId="{8B8C462D-9850-4D11-83C1-8B454DD738DB}" type="parTrans" cxnId="{05961177-59CF-4ACB-893E-8B2955B1FE11}">
      <dgm:prSet/>
      <dgm:spPr/>
      <dgm:t>
        <a:bodyPr/>
        <a:lstStyle/>
        <a:p>
          <a:endParaRPr lang="ru-RU"/>
        </a:p>
      </dgm:t>
    </dgm:pt>
    <dgm:pt modelId="{4A32C5EF-FADE-490C-AD69-F7548209CEA9}" type="sibTrans" cxnId="{05961177-59CF-4ACB-893E-8B2955B1FE11}">
      <dgm:prSet/>
      <dgm:spPr/>
      <dgm:t>
        <a:bodyPr/>
        <a:lstStyle/>
        <a:p>
          <a:endParaRPr lang="ru-RU"/>
        </a:p>
      </dgm:t>
    </dgm:pt>
    <dgm:pt modelId="{DA9D69CA-B584-4B00-A9E5-0B887F638387}" type="asst">
      <dgm:prSet/>
      <dgm:spPr/>
      <dgm:t>
        <a:bodyPr/>
        <a:lstStyle/>
        <a:p>
          <a:r>
            <a:rPr lang="ru-RU" dirty="0"/>
            <a:t>20% </a:t>
          </a:r>
          <a:r>
            <a:rPr lang="ru-RU" dirty="0" err="1">
              <a:latin typeface="Calibri Light" panose="020F0302020204030204"/>
            </a:rPr>
            <a:t>Investors</a:t>
          </a:r>
          <a:endParaRPr lang="ru-RU" dirty="0" err="1"/>
        </a:p>
      </dgm:t>
    </dgm:pt>
    <dgm:pt modelId="{6AD1B7B1-63D3-4441-80E4-0A72C84AF68E}" type="parTrans" cxnId="{3EF36C04-F10F-474E-B1E2-A6782340950D}">
      <dgm:prSet/>
      <dgm:spPr/>
      <dgm:t>
        <a:bodyPr/>
        <a:lstStyle/>
        <a:p>
          <a:endParaRPr lang="ru-RU"/>
        </a:p>
      </dgm:t>
    </dgm:pt>
    <dgm:pt modelId="{C46BA9C7-443D-4296-AEE6-424D343E59F7}" type="sibTrans" cxnId="{3EF36C04-F10F-474E-B1E2-A6782340950D}">
      <dgm:prSet/>
      <dgm:spPr/>
      <dgm:t>
        <a:bodyPr/>
        <a:lstStyle/>
        <a:p>
          <a:endParaRPr lang="ru-RU"/>
        </a:p>
      </dgm:t>
    </dgm:pt>
    <dgm:pt modelId="{282275EB-F794-42E2-9139-D6C1BFDEFDFD}">
      <dgm:prSet/>
      <dgm:spPr/>
      <dgm:t>
        <a:bodyPr/>
        <a:lstStyle/>
        <a:p>
          <a:r>
            <a:rPr lang="en-US" dirty="0"/>
            <a:t>BIM </a:t>
          </a:r>
          <a:r>
            <a:rPr lang="ru-RU" dirty="0" err="1">
              <a:latin typeface="Calibri Light" panose="020F0302020204030204"/>
            </a:rPr>
            <a:t>operators</a:t>
          </a:r>
          <a:endParaRPr lang="ru-RU" dirty="0" err="1"/>
        </a:p>
      </dgm:t>
    </dgm:pt>
    <dgm:pt modelId="{761B6039-D481-4048-8E29-4421B0D4C076}" type="parTrans" cxnId="{8E180206-E72E-0044-A34A-4B7BB58E4088}">
      <dgm:prSet/>
      <dgm:spPr/>
      <dgm:t>
        <a:bodyPr/>
        <a:lstStyle/>
        <a:p>
          <a:endParaRPr lang="ru-RU"/>
        </a:p>
      </dgm:t>
    </dgm:pt>
    <dgm:pt modelId="{B28A6D8F-8CD4-496F-BB66-F18B99E78A3C}" type="sibTrans" cxnId="{8E180206-E72E-0044-A34A-4B7BB58E4088}">
      <dgm:prSet/>
      <dgm:spPr/>
      <dgm:t>
        <a:bodyPr/>
        <a:lstStyle/>
        <a:p>
          <a:endParaRPr lang="ru-RU"/>
        </a:p>
      </dgm:t>
    </dgm:pt>
    <dgm:pt modelId="{9C86B5BB-0ADB-467E-8074-354E76EB5A3E}" type="pres">
      <dgm:prSet presAssocID="{53E31B03-805B-4A32-85F2-2EF6F237D75E}" presName="hierChild1" presStyleCnt="0">
        <dgm:presLayoutVars>
          <dgm:orgChart val="1"/>
          <dgm:chPref val="1"/>
          <dgm:dir/>
          <dgm:animOne val="branch"/>
          <dgm:animLvl val="lvl"/>
          <dgm:resizeHandles/>
        </dgm:presLayoutVars>
      </dgm:prSet>
      <dgm:spPr/>
    </dgm:pt>
    <dgm:pt modelId="{CEB6B5ED-5D8D-49B9-B12D-456A69B8B250}" type="pres">
      <dgm:prSet presAssocID="{0074E5E5-B73A-4CDF-93EA-D032340E6A29}" presName="hierRoot1" presStyleCnt="0">
        <dgm:presLayoutVars>
          <dgm:hierBranch val="init"/>
        </dgm:presLayoutVars>
      </dgm:prSet>
      <dgm:spPr/>
    </dgm:pt>
    <dgm:pt modelId="{59F7B458-7EFE-4F05-8657-93A19D23755F}" type="pres">
      <dgm:prSet presAssocID="{0074E5E5-B73A-4CDF-93EA-D032340E6A29}" presName="rootComposite1" presStyleCnt="0"/>
      <dgm:spPr/>
    </dgm:pt>
    <dgm:pt modelId="{715AD592-F375-4A08-868D-4AC1EE1B7732}" type="pres">
      <dgm:prSet presAssocID="{0074E5E5-B73A-4CDF-93EA-D032340E6A29}" presName="rootText1" presStyleLbl="node0" presStyleIdx="0" presStyleCnt="1" custScaleX="363929">
        <dgm:presLayoutVars>
          <dgm:chPref val="3"/>
        </dgm:presLayoutVars>
      </dgm:prSet>
      <dgm:spPr/>
    </dgm:pt>
    <dgm:pt modelId="{E36C09CE-041A-419A-A095-05A7C0C054B1}" type="pres">
      <dgm:prSet presAssocID="{0074E5E5-B73A-4CDF-93EA-D032340E6A29}" presName="rootConnector1" presStyleLbl="node1" presStyleIdx="0" presStyleCnt="0"/>
      <dgm:spPr/>
    </dgm:pt>
    <dgm:pt modelId="{EA2FC4DC-437A-4153-9EE7-9A0D57261563}" type="pres">
      <dgm:prSet presAssocID="{0074E5E5-B73A-4CDF-93EA-D032340E6A29}" presName="hierChild2" presStyleCnt="0"/>
      <dgm:spPr/>
    </dgm:pt>
    <dgm:pt modelId="{0A169678-23FD-4BAB-9F7D-33DAA72C36FF}" type="pres">
      <dgm:prSet presAssocID="{CAF7C5A2-BD72-4AB6-8C29-AC5CB905D142}" presName="Name37" presStyleLbl="parChTrans1D2" presStyleIdx="0" presStyleCnt="4"/>
      <dgm:spPr/>
    </dgm:pt>
    <dgm:pt modelId="{5884648D-CA77-4A29-884C-519DB0B3B545}" type="pres">
      <dgm:prSet presAssocID="{0B765857-AAF9-49F6-BCB7-00A4AD5B625E}" presName="hierRoot2" presStyleCnt="0">
        <dgm:presLayoutVars>
          <dgm:hierBranch val="init"/>
        </dgm:presLayoutVars>
      </dgm:prSet>
      <dgm:spPr/>
    </dgm:pt>
    <dgm:pt modelId="{74085B77-1678-4726-B257-47AD67A894CB}" type="pres">
      <dgm:prSet presAssocID="{0B765857-AAF9-49F6-BCB7-00A4AD5B625E}" presName="rootComposite" presStyleCnt="0"/>
      <dgm:spPr/>
    </dgm:pt>
    <dgm:pt modelId="{189E29AF-7F76-4250-AFFA-9C1E6452E442}" type="pres">
      <dgm:prSet presAssocID="{0B765857-AAF9-49F6-BCB7-00A4AD5B625E}" presName="rootText" presStyleLbl="node2" presStyleIdx="0" presStyleCnt="2" custScaleX="179543">
        <dgm:presLayoutVars>
          <dgm:chPref val="3"/>
        </dgm:presLayoutVars>
      </dgm:prSet>
      <dgm:spPr/>
    </dgm:pt>
    <dgm:pt modelId="{3B54BABA-D8B6-4C2F-A5F9-4C5A045A073D}" type="pres">
      <dgm:prSet presAssocID="{0B765857-AAF9-49F6-BCB7-00A4AD5B625E}" presName="rootConnector" presStyleLbl="node2" presStyleIdx="0" presStyleCnt="2"/>
      <dgm:spPr/>
    </dgm:pt>
    <dgm:pt modelId="{538DB001-AFE4-4A47-A9E4-FAB6805DF15E}" type="pres">
      <dgm:prSet presAssocID="{0B765857-AAF9-49F6-BCB7-00A4AD5B625E}" presName="hierChild4" presStyleCnt="0"/>
      <dgm:spPr/>
    </dgm:pt>
    <dgm:pt modelId="{A49DFE67-A225-48D6-81B5-DD063270C642}" type="pres">
      <dgm:prSet presAssocID="{761B6039-D481-4048-8E29-4421B0D4C076}" presName="Name37" presStyleLbl="parChTrans1D3" presStyleIdx="0" presStyleCnt="10"/>
      <dgm:spPr/>
    </dgm:pt>
    <dgm:pt modelId="{B56C0E43-F83A-4D45-8B11-0762A0CD9BFB}" type="pres">
      <dgm:prSet presAssocID="{282275EB-F794-42E2-9139-D6C1BFDEFDFD}" presName="hierRoot2" presStyleCnt="0">
        <dgm:presLayoutVars>
          <dgm:hierBranch val="init"/>
        </dgm:presLayoutVars>
      </dgm:prSet>
      <dgm:spPr/>
    </dgm:pt>
    <dgm:pt modelId="{0C20156C-1EA7-4DB3-B686-F249D65AE30E}" type="pres">
      <dgm:prSet presAssocID="{282275EB-F794-42E2-9139-D6C1BFDEFDFD}" presName="rootComposite" presStyleCnt="0"/>
      <dgm:spPr/>
    </dgm:pt>
    <dgm:pt modelId="{710E7438-911C-44AC-B5DE-526B4586CA25}" type="pres">
      <dgm:prSet presAssocID="{282275EB-F794-42E2-9139-D6C1BFDEFDFD}" presName="rootText" presStyleLbl="node3" presStyleIdx="0" presStyleCnt="10" custScaleX="115077">
        <dgm:presLayoutVars>
          <dgm:chPref val="3"/>
        </dgm:presLayoutVars>
      </dgm:prSet>
      <dgm:spPr/>
    </dgm:pt>
    <dgm:pt modelId="{C7D01116-9900-43B2-B6E6-1046D01EB407}" type="pres">
      <dgm:prSet presAssocID="{282275EB-F794-42E2-9139-D6C1BFDEFDFD}" presName="rootConnector" presStyleLbl="node3" presStyleIdx="0" presStyleCnt="10"/>
      <dgm:spPr/>
    </dgm:pt>
    <dgm:pt modelId="{0572B1EC-1A3D-467B-90C6-E62ADB61C13B}" type="pres">
      <dgm:prSet presAssocID="{282275EB-F794-42E2-9139-D6C1BFDEFDFD}" presName="hierChild4" presStyleCnt="0"/>
      <dgm:spPr/>
    </dgm:pt>
    <dgm:pt modelId="{EA49C0A8-79D2-44B7-8AA0-C3A310B67E3E}" type="pres">
      <dgm:prSet presAssocID="{282275EB-F794-42E2-9139-D6C1BFDEFDFD}" presName="hierChild5" presStyleCnt="0"/>
      <dgm:spPr/>
    </dgm:pt>
    <dgm:pt modelId="{E5051CE9-448A-4123-A9A1-1258E0E58DC1}" type="pres">
      <dgm:prSet presAssocID="{6ACD3A91-45F5-4BFA-BE15-F9CFDB1BE034}" presName="Name37" presStyleLbl="parChTrans1D3" presStyleIdx="1" presStyleCnt="10"/>
      <dgm:spPr/>
    </dgm:pt>
    <dgm:pt modelId="{907A4D4A-3723-4A29-9F57-CAEAC5913FCF}" type="pres">
      <dgm:prSet presAssocID="{93157F7E-BAC9-4854-ADBA-E67903A40DC9}" presName="hierRoot2" presStyleCnt="0">
        <dgm:presLayoutVars>
          <dgm:hierBranch val="init"/>
        </dgm:presLayoutVars>
      </dgm:prSet>
      <dgm:spPr/>
    </dgm:pt>
    <dgm:pt modelId="{1EB8BBE4-4D56-4BB8-92BF-342EEA535AB4}" type="pres">
      <dgm:prSet presAssocID="{93157F7E-BAC9-4854-ADBA-E67903A40DC9}" presName="rootComposite" presStyleCnt="0"/>
      <dgm:spPr/>
    </dgm:pt>
    <dgm:pt modelId="{AF39C4F3-8715-46F9-AC40-64374ECA9A87}" type="pres">
      <dgm:prSet presAssocID="{93157F7E-BAC9-4854-ADBA-E67903A40DC9}" presName="rootText" presStyleLbl="node3" presStyleIdx="1" presStyleCnt="10" custScaleX="104463">
        <dgm:presLayoutVars>
          <dgm:chPref val="3"/>
        </dgm:presLayoutVars>
      </dgm:prSet>
      <dgm:spPr/>
    </dgm:pt>
    <dgm:pt modelId="{6F890435-21EC-4E0F-9436-E28AD84F1D61}" type="pres">
      <dgm:prSet presAssocID="{93157F7E-BAC9-4854-ADBA-E67903A40DC9}" presName="rootConnector" presStyleLbl="node3" presStyleIdx="1" presStyleCnt="10"/>
      <dgm:spPr/>
    </dgm:pt>
    <dgm:pt modelId="{7B6A8FEF-B09C-46B7-B7BF-FD5685B2C58D}" type="pres">
      <dgm:prSet presAssocID="{93157F7E-BAC9-4854-ADBA-E67903A40DC9}" presName="hierChild4" presStyleCnt="0"/>
      <dgm:spPr/>
    </dgm:pt>
    <dgm:pt modelId="{7966DD48-C3F2-47F8-80FC-06244E5957AF}" type="pres">
      <dgm:prSet presAssocID="{93157F7E-BAC9-4854-ADBA-E67903A40DC9}" presName="hierChild5" presStyleCnt="0"/>
      <dgm:spPr/>
    </dgm:pt>
    <dgm:pt modelId="{E415AFF5-A296-4577-942D-C0105249B4DC}" type="pres">
      <dgm:prSet presAssocID="{855A6725-8166-447C-9817-C911D2F58CD4}" presName="Name37" presStyleLbl="parChTrans1D3" presStyleIdx="2" presStyleCnt="10"/>
      <dgm:spPr/>
    </dgm:pt>
    <dgm:pt modelId="{AB862C27-28B7-4A61-B8AC-CBA21F7ACFC1}" type="pres">
      <dgm:prSet presAssocID="{13169480-6FB3-4EAD-8FAC-51C798C33863}" presName="hierRoot2" presStyleCnt="0">
        <dgm:presLayoutVars>
          <dgm:hierBranch val="init"/>
        </dgm:presLayoutVars>
      </dgm:prSet>
      <dgm:spPr/>
    </dgm:pt>
    <dgm:pt modelId="{13C3DAB5-6773-4C04-B126-0D21105E623E}" type="pres">
      <dgm:prSet presAssocID="{13169480-6FB3-4EAD-8FAC-51C798C33863}" presName="rootComposite" presStyleCnt="0"/>
      <dgm:spPr/>
    </dgm:pt>
    <dgm:pt modelId="{FA470A3B-6545-45E0-8CF9-44642856BE71}" type="pres">
      <dgm:prSet presAssocID="{13169480-6FB3-4EAD-8FAC-51C798C33863}" presName="rootText" presStyleLbl="node3" presStyleIdx="2" presStyleCnt="10">
        <dgm:presLayoutVars>
          <dgm:chPref val="3"/>
        </dgm:presLayoutVars>
      </dgm:prSet>
      <dgm:spPr/>
    </dgm:pt>
    <dgm:pt modelId="{88F8E34E-7BFB-4F06-AAB1-AF8A733D0323}" type="pres">
      <dgm:prSet presAssocID="{13169480-6FB3-4EAD-8FAC-51C798C33863}" presName="rootConnector" presStyleLbl="node3" presStyleIdx="2" presStyleCnt="10"/>
      <dgm:spPr/>
    </dgm:pt>
    <dgm:pt modelId="{1FF59117-17CC-490A-8AE8-267A2CC2212C}" type="pres">
      <dgm:prSet presAssocID="{13169480-6FB3-4EAD-8FAC-51C798C33863}" presName="hierChild4" presStyleCnt="0"/>
      <dgm:spPr/>
    </dgm:pt>
    <dgm:pt modelId="{34AC405E-D5BB-4D2E-9E2D-423D74223D54}" type="pres">
      <dgm:prSet presAssocID="{13169480-6FB3-4EAD-8FAC-51C798C33863}" presName="hierChild5" presStyleCnt="0"/>
      <dgm:spPr/>
    </dgm:pt>
    <dgm:pt modelId="{BEFC8A69-2A9B-4B0C-9DCB-736F1E7D214C}" type="pres">
      <dgm:prSet presAssocID="{D2950E66-40B3-4A37-BAA3-35EFC36A5039}" presName="Name37" presStyleLbl="parChTrans1D3" presStyleIdx="3" presStyleCnt="10"/>
      <dgm:spPr/>
    </dgm:pt>
    <dgm:pt modelId="{CDB9D1E7-023B-43D5-AC98-69D9386EC1D3}" type="pres">
      <dgm:prSet presAssocID="{D797BD8A-B883-4091-BB55-7B7B4F24CF5E}" presName="hierRoot2" presStyleCnt="0">
        <dgm:presLayoutVars>
          <dgm:hierBranch val="init"/>
        </dgm:presLayoutVars>
      </dgm:prSet>
      <dgm:spPr/>
    </dgm:pt>
    <dgm:pt modelId="{08E911A9-3EFD-4967-BC45-BB983B79BBE8}" type="pres">
      <dgm:prSet presAssocID="{D797BD8A-B883-4091-BB55-7B7B4F24CF5E}" presName="rootComposite" presStyleCnt="0"/>
      <dgm:spPr/>
    </dgm:pt>
    <dgm:pt modelId="{A9391BBB-97A0-4317-8D7C-A8A582AB3A8D}" type="pres">
      <dgm:prSet presAssocID="{D797BD8A-B883-4091-BB55-7B7B4F24CF5E}" presName="rootText" presStyleLbl="node3" presStyleIdx="3" presStyleCnt="10">
        <dgm:presLayoutVars>
          <dgm:chPref val="3"/>
        </dgm:presLayoutVars>
      </dgm:prSet>
      <dgm:spPr/>
    </dgm:pt>
    <dgm:pt modelId="{75C073CB-B63D-4F57-9966-9642C08A8FDE}" type="pres">
      <dgm:prSet presAssocID="{D797BD8A-B883-4091-BB55-7B7B4F24CF5E}" presName="rootConnector" presStyleLbl="node3" presStyleIdx="3" presStyleCnt="10"/>
      <dgm:spPr/>
    </dgm:pt>
    <dgm:pt modelId="{AE9C1757-5DEA-4468-A7BF-8FE24E7EA35F}" type="pres">
      <dgm:prSet presAssocID="{D797BD8A-B883-4091-BB55-7B7B4F24CF5E}" presName="hierChild4" presStyleCnt="0"/>
      <dgm:spPr/>
    </dgm:pt>
    <dgm:pt modelId="{8F1076FA-CEF0-4ECF-9048-087CF0B88FD2}" type="pres">
      <dgm:prSet presAssocID="{D797BD8A-B883-4091-BB55-7B7B4F24CF5E}" presName="hierChild5" presStyleCnt="0"/>
      <dgm:spPr/>
    </dgm:pt>
    <dgm:pt modelId="{AB846178-D864-4AE7-A024-F26A4FC07ACD}" type="pres">
      <dgm:prSet presAssocID="{01C3783C-BBEF-4BD4-8361-EC11DA7D9EA5}" presName="Name37" presStyleLbl="parChTrans1D3" presStyleIdx="4" presStyleCnt="10"/>
      <dgm:spPr/>
    </dgm:pt>
    <dgm:pt modelId="{9A0B2897-FDDF-4E88-B0C1-CDCEC74F3B7F}" type="pres">
      <dgm:prSet presAssocID="{684DC331-819E-4162-94DE-9C9EA387D8C6}" presName="hierRoot2" presStyleCnt="0">
        <dgm:presLayoutVars>
          <dgm:hierBranch val="init"/>
        </dgm:presLayoutVars>
      </dgm:prSet>
      <dgm:spPr/>
    </dgm:pt>
    <dgm:pt modelId="{F2E84B5F-0AEE-4634-B97A-CF824256FAD0}" type="pres">
      <dgm:prSet presAssocID="{684DC331-819E-4162-94DE-9C9EA387D8C6}" presName="rootComposite" presStyleCnt="0"/>
      <dgm:spPr/>
    </dgm:pt>
    <dgm:pt modelId="{DDEBCA01-0347-46BF-9FFF-2BA36782B3A7}" type="pres">
      <dgm:prSet presAssocID="{684DC331-819E-4162-94DE-9C9EA387D8C6}" presName="rootText" presStyleLbl="node3" presStyleIdx="4" presStyleCnt="10">
        <dgm:presLayoutVars>
          <dgm:chPref val="3"/>
        </dgm:presLayoutVars>
      </dgm:prSet>
      <dgm:spPr/>
    </dgm:pt>
    <dgm:pt modelId="{122DAACC-A0E2-434E-A863-D818C1143F0C}" type="pres">
      <dgm:prSet presAssocID="{684DC331-819E-4162-94DE-9C9EA387D8C6}" presName="rootConnector" presStyleLbl="node3" presStyleIdx="4" presStyleCnt="10"/>
      <dgm:spPr/>
    </dgm:pt>
    <dgm:pt modelId="{A3D26937-BCC0-4130-80DA-64831734A424}" type="pres">
      <dgm:prSet presAssocID="{684DC331-819E-4162-94DE-9C9EA387D8C6}" presName="hierChild4" presStyleCnt="0"/>
      <dgm:spPr/>
    </dgm:pt>
    <dgm:pt modelId="{BFC3D2EA-8D45-4812-AB42-A386BA6CD65C}" type="pres">
      <dgm:prSet presAssocID="{684DC331-819E-4162-94DE-9C9EA387D8C6}" presName="hierChild5" presStyleCnt="0"/>
      <dgm:spPr/>
    </dgm:pt>
    <dgm:pt modelId="{FD981F5C-4F11-4851-9E9F-03585B6095FE}" type="pres">
      <dgm:prSet presAssocID="{0B765857-AAF9-49F6-BCB7-00A4AD5B625E}" presName="hierChild5" presStyleCnt="0"/>
      <dgm:spPr/>
    </dgm:pt>
    <dgm:pt modelId="{6954D0C7-9916-44E4-BA25-2B8067B769B4}" type="pres">
      <dgm:prSet presAssocID="{9862A968-E530-4E92-87C6-F28BAD14DA71}" presName="Name37" presStyleLbl="parChTrans1D2" presStyleIdx="1" presStyleCnt="4"/>
      <dgm:spPr/>
    </dgm:pt>
    <dgm:pt modelId="{8AA39AB8-3EB1-41BE-B78B-8DBC2B89EE52}" type="pres">
      <dgm:prSet presAssocID="{7D0F9F5A-5512-4CE3-9C16-B792D76C317F}" presName="hierRoot2" presStyleCnt="0">
        <dgm:presLayoutVars>
          <dgm:hierBranch val="init"/>
        </dgm:presLayoutVars>
      </dgm:prSet>
      <dgm:spPr/>
    </dgm:pt>
    <dgm:pt modelId="{778796DE-5E1D-43A9-846B-A47368E45192}" type="pres">
      <dgm:prSet presAssocID="{7D0F9F5A-5512-4CE3-9C16-B792D76C317F}" presName="rootComposite" presStyleCnt="0"/>
      <dgm:spPr/>
    </dgm:pt>
    <dgm:pt modelId="{0A53121B-730C-4882-A1B3-208752F0092F}" type="pres">
      <dgm:prSet presAssocID="{7D0F9F5A-5512-4CE3-9C16-B792D76C317F}" presName="rootText" presStyleLbl="node2" presStyleIdx="1" presStyleCnt="2" custScaleX="201820">
        <dgm:presLayoutVars>
          <dgm:chPref val="3"/>
        </dgm:presLayoutVars>
      </dgm:prSet>
      <dgm:spPr/>
    </dgm:pt>
    <dgm:pt modelId="{EB651F09-51AA-46FE-8ECC-B8C396690B11}" type="pres">
      <dgm:prSet presAssocID="{7D0F9F5A-5512-4CE3-9C16-B792D76C317F}" presName="rootConnector" presStyleLbl="node2" presStyleIdx="1" presStyleCnt="2"/>
      <dgm:spPr/>
    </dgm:pt>
    <dgm:pt modelId="{A6A2F44C-3AEE-4A32-9BA1-9FA2BC922F80}" type="pres">
      <dgm:prSet presAssocID="{7D0F9F5A-5512-4CE3-9C16-B792D76C317F}" presName="hierChild4" presStyleCnt="0"/>
      <dgm:spPr/>
    </dgm:pt>
    <dgm:pt modelId="{C227EA3D-7DF8-44FA-9C61-F2AA61EC1CDA}" type="pres">
      <dgm:prSet presAssocID="{5E370F21-57B9-4B1F-AD26-79C1409433AF}" presName="Name37" presStyleLbl="parChTrans1D3" presStyleIdx="5" presStyleCnt="10"/>
      <dgm:spPr/>
    </dgm:pt>
    <dgm:pt modelId="{52DC3011-F73C-444E-9AD6-E2F863FF44F9}" type="pres">
      <dgm:prSet presAssocID="{3DD6485A-0A99-45B7-BD33-5B63AB52C1B5}" presName="hierRoot2" presStyleCnt="0">
        <dgm:presLayoutVars>
          <dgm:hierBranch val="init"/>
        </dgm:presLayoutVars>
      </dgm:prSet>
      <dgm:spPr/>
    </dgm:pt>
    <dgm:pt modelId="{8A4D9B2F-41D3-4281-9637-C3B7CF52909B}" type="pres">
      <dgm:prSet presAssocID="{3DD6485A-0A99-45B7-BD33-5B63AB52C1B5}" presName="rootComposite" presStyleCnt="0"/>
      <dgm:spPr/>
    </dgm:pt>
    <dgm:pt modelId="{202C863D-AE6E-4AE7-9DFB-9083327804F3}" type="pres">
      <dgm:prSet presAssocID="{3DD6485A-0A99-45B7-BD33-5B63AB52C1B5}" presName="rootText" presStyleLbl="node3" presStyleIdx="5" presStyleCnt="10">
        <dgm:presLayoutVars>
          <dgm:chPref val="3"/>
        </dgm:presLayoutVars>
      </dgm:prSet>
      <dgm:spPr/>
    </dgm:pt>
    <dgm:pt modelId="{9D5EC1C9-84CA-41F3-8854-814646FE3B8E}" type="pres">
      <dgm:prSet presAssocID="{3DD6485A-0A99-45B7-BD33-5B63AB52C1B5}" presName="rootConnector" presStyleLbl="node3" presStyleIdx="5" presStyleCnt="10"/>
      <dgm:spPr/>
    </dgm:pt>
    <dgm:pt modelId="{AEB1F872-06DA-4496-92BF-BCF77B2288AB}" type="pres">
      <dgm:prSet presAssocID="{3DD6485A-0A99-45B7-BD33-5B63AB52C1B5}" presName="hierChild4" presStyleCnt="0"/>
      <dgm:spPr/>
    </dgm:pt>
    <dgm:pt modelId="{CFCD022F-10D2-4213-9E64-D604D5B37897}" type="pres">
      <dgm:prSet presAssocID="{3DD6485A-0A99-45B7-BD33-5B63AB52C1B5}" presName="hierChild5" presStyleCnt="0"/>
      <dgm:spPr/>
    </dgm:pt>
    <dgm:pt modelId="{DF5D0848-8C68-4FAB-B90E-E0DE6FC69C7B}" type="pres">
      <dgm:prSet presAssocID="{91D1B97F-E665-4B13-AB6A-C88E7628D461}" presName="Name37" presStyleLbl="parChTrans1D3" presStyleIdx="6" presStyleCnt="10"/>
      <dgm:spPr/>
    </dgm:pt>
    <dgm:pt modelId="{988147E7-6BBB-4047-B221-F27A516246FE}" type="pres">
      <dgm:prSet presAssocID="{C4C18C42-1F11-4669-8D15-E668ECF3F8FA}" presName="hierRoot2" presStyleCnt="0">
        <dgm:presLayoutVars>
          <dgm:hierBranch val="init"/>
        </dgm:presLayoutVars>
      </dgm:prSet>
      <dgm:spPr/>
    </dgm:pt>
    <dgm:pt modelId="{6CCA69F8-8171-43DB-B637-2DA75165323A}" type="pres">
      <dgm:prSet presAssocID="{C4C18C42-1F11-4669-8D15-E668ECF3F8FA}" presName="rootComposite" presStyleCnt="0"/>
      <dgm:spPr/>
    </dgm:pt>
    <dgm:pt modelId="{DE326D0F-DF1F-4A99-B030-A0025E50B360}" type="pres">
      <dgm:prSet presAssocID="{C4C18C42-1F11-4669-8D15-E668ECF3F8FA}" presName="rootText" presStyleLbl="node3" presStyleIdx="6" presStyleCnt="10">
        <dgm:presLayoutVars>
          <dgm:chPref val="3"/>
        </dgm:presLayoutVars>
      </dgm:prSet>
      <dgm:spPr/>
    </dgm:pt>
    <dgm:pt modelId="{BAE452FD-FE6F-4AA8-ABF0-D7FAAB2FC75B}" type="pres">
      <dgm:prSet presAssocID="{C4C18C42-1F11-4669-8D15-E668ECF3F8FA}" presName="rootConnector" presStyleLbl="node3" presStyleIdx="6" presStyleCnt="10"/>
      <dgm:spPr/>
    </dgm:pt>
    <dgm:pt modelId="{F0A80A06-AA61-4108-B1BC-7D41711E1756}" type="pres">
      <dgm:prSet presAssocID="{C4C18C42-1F11-4669-8D15-E668ECF3F8FA}" presName="hierChild4" presStyleCnt="0"/>
      <dgm:spPr/>
    </dgm:pt>
    <dgm:pt modelId="{8D07EBA6-7BDC-465B-9CF5-E00A7AD27065}" type="pres">
      <dgm:prSet presAssocID="{C4C18C42-1F11-4669-8D15-E668ECF3F8FA}" presName="hierChild5" presStyleCnt="0"/>
      <dgm:spPr/>
    </dgm:pt>
    <dgm:pt modelId="{2C412D9A-4C80-4ECD-ACBA-33B83E62C259}" type="pres">
      <dgm:prSet presAssocID="{76A8D66C-2072-43F8-ACC1-DB36CED52D1E}" presName="Name37" presStyleLbl="parChTrans1D3" presStyleIdx="7" presStyleCnt="10"/>
      <dgm:spPr/>
    </dgm:pt>
    <dgm:pt modelId="{7FFD35AD-593E-47B6-84FB-DEAC7F5FD46A}" type="pres">
      <dgm:prSet presAssocID="{DA8E0626-9A54-4E88-88AB-65749998E803}" presName="hierRoot2" presStyleCnt="0">
        <dgm:presLayoutVars>
          <dgm:hierBranch val="init"/>
        </dgm:presLayoutVars>
      </dgm:prSet>
      <dgm:spPr/>
    </dgm:pt>
    <dgm:pt modelId="{76923EE8-37E6-4096-9176-BA6896996D3F}" type="pres">
      <dgm:prSet presAssocID="{DA8E0626-9A54-4E88-88AB-65749998E803}" presName="rootComposite" presStyleCnt="0"/>
      <dgm:spPr/>
    </dgm:pt>
    <dgm:pt modelId="{76F18C9B-4A61-4D51-A0F6-8069ABBD3C80}" type="pres">
      <dgm:prSet presAssocID="{DA8E0626-9A54-4E88-88AB-65749998E803}" presName="rootText" presStyleLbl="node3" presStyleIdx="7" presStyleCnt="10">
        <dgm:presLayoutVars>
          <dgm:chPref val="3"/>
        </dgm:presLayoutVars>
      </dgm:prSet>
      <dgm:spPr/>
    </dgm:pt>
    <dgm:pt modelId="{0510E7C7-BCCC-47CA-97B9-A08FE2BC2E16}" type="pres">
      <dgm:prSet presAssocID="{DA8E0626-9A54-4E88-88AB-65749998E803}" presName="rootConnector" presStyleLbl="node3" presStyleIdx="7" presStyleCnt="10"/>
      <dgm:spPr/>
    </dgm:pt>
    <dgm:pt modelId="{DAB0EE17-8458-473A-A7D2-9C829DBD7E57}" type="pres">
      <dgm:prSet presAssocID="{DA8E0626-9A54-4E88-88AB-65749998E803}" presName="hierChild4" presStyleCnt="0"/>
      <dgm:spPr/>
    </dgm:pt>
    <dgm:pt modelId="{3E7D5296-539C-43D8-9DFC-0E1D08C74181}" type="pres">
      <dgm:prSet presAssocID="{DA8E0626-9A54-4E88-88AB-65749998E803}" presName="hierChild5" presStyleCnt="0"/>
      <dgm:spPr/>
    </dgm:pt>
    <dgm:pt modelId="{C1C76C4E-BB28-401A-AD95-BF91DDC459B2}" type="pres">
      <dgm:prSet presAssocID="{0FEF5379-621B-460B-B01E-1AB9F826DAA7}" presName="Name37" presStyleLbl="parChTrans1D3" presStyleIdx="8" presStyleCnt="10"/>
      <dgm:spPr/>
    </dgm:pt>
    <dgm:pt modelId="{F62F251C-324D-4038-AD57-27C75DBE2C08}" type="pres">
      <dgm:prSet presAssocID="{3807BD91-CA20-4C2D-B9EE-29A4CAA9A9A5}" presName="hierRoot2" presStyleCnt="0">
        <dgm:presLayoutVars>
          <dgm:hierBranch val="init"/>
        </dgm:presLayoutVars>
      </dgm:prSet>
      <dgm:spPr/>
    </dgm:pt>
    <dgm:pt modelId="{94C88264-74C9-47E9-ACDB-76B575F63B20}" type="pres">
      <dgm:prSet presAssocID="{3807BD91-CA20-4C2D-B9EE-29A4CAA9A9A5}" presName="rootComposite" presStyleCnt="0"/>
      <dgm:spPr/>
    </dgm:pt>
    <dgm:pt modelId="{EDA9B9FC-C58F-4773-A3AF-16E5E5169FFF}" type="pres">
      <dgm:prSet presAssocID="{3807BD91-CA20-4C2D-B9EE-29A4CAA9A9A5}" presName="rootText" presStyleLbl="node3" presStyleIdx="8" presStyleCnt="10">
        <dgm:presLayoutVars>
          <dgm:chPref val="3"/>
        </dgm:presLayoutVars>
      </dgm:prSet>
      <dgm:spPr/>
    </dgm:pt>
    <dgm:pt modelId="{B5DA7E88-C477-4CB6-906B-9BBB098F7C35}" type="pres">
      <dgm:prSet presAssocID="{3807BD91-CA20-4C2D-B9EE-29A4CAA9A9A5}" presName="rootConnector" presStyleLbl="node3" presStyleIdx="8" presStyleCnt="10"/>
      <dgm:spPr/>
    </dgm:pt>
    <dgm:pt modelId="{F09CD3F1-5170-4ACE-BAEC-90CCD673D547}" type="pres">
      <dgm:prSet presAssocID="{3807BD91-CA20-4C2D-B9EE-29A4CAA9A9A5}" presName="hierChild4" presStyleCnt="0"/>
      <dgm:spPr/>
    </dgm:pt>
    <dgm:pt modelId="{C1C5BDA8-6B99-43F8-9517-E8FE70C90B95}" type="pres">
      <dgm:prSet presAssocID="{3807BD91-CA20-4C2D-B9EE-29A4CAA9A9A5}" presName="hierChild5" presStyleCnt="0"/>
      <dgm:spPr/>
    </dgm:pt>
    <dgm:pt modelId="{6731EACD-FBBB-4706-B110-03289C7D1862}" type="pres">
      <dgm:prSet presAssocID="{8CB9C2F7-BA4E-49E5-A0FF-6E1748B63520}" presName="Name37" presStyleLbl="parChTrans1D3" presStyleIdx="9" presStyleCnt="10"/>
      <dgm:spPr/>
    </dgm:pt>
    <dgm:pt modelId="{E450CFBD-77F5-46EE-A17E-566CB65BECD8}" type="pres">
      <dgm:prSet presAssocID="{210BA1FB-C90B-4EE7-86F2-A0281F9432ED}" presName="hierRoot2" presStyleCnt="0">
        <dgm:presLayoutVars>
          <dgm:hierBranch val="init"/>
        </dgm:presLayoutVars>
      </dgm:prSet>
      <dgm:spPr/>
    </dgm:pt>
    <dgm:pt modelId="{AFD01D1A-A073-4635-B209-67A6B6EE97F0}" type="pres">
      <dgm:prSet presAssocID="{210BA1FB-C90B-4EE7-86F2-A0281F9432ED}" presName="rootComposite" presStyleCnt="0"/>
      <dgm:spPr/>
    </dgm:pt>
    <dgm:pt modelId="{47F58CD0-76A5-46D9-BE95-F11F93BFFD3A}" type="pres">
      <dgm:prSet presAssocID="{210BA1FB-C90B-4EE7-86F2-A0281F9432ED}" presName="rootText" presStyleLbl="node3" presStyleIdx="9" presStyleCnt="10">
        <dgm:presLayoutVars>
          <dgm:chPref val="3"/>
        </dgm:presLayoutVars>
      </dgm:prSet>
      <dgm:spPr/>
    </dgm:pt>
    <dgm:pt modelId="{368C8F0A-6E04-4A4A-BF9E-D56654EE7600}" type="pres">
      <dgm:prSet presAssocID="{210BA1FB-C90B-4EE7-86F2-A0281F9432ED}" presName="rootConnector" presStyleLbl="node3" presStyleIdx="9" presStyleCnt="10"/>
      <dgm:spPr/>
    </dgm:pt>
    <dgm:pt modelId="{256D2323-839D-4F4A-A544-7E3F2C8095F1}" type="pres">
      <dgm:prSet presAssocID="{210BA1FB-C90B-4EE7-86F2-A0281F9432ED}" presName="hierChild4" presStyleCnt="0"/>
      <dgm:spPr/>
    </dgm:pt>
    <dgm:pt modelId="{C8DFD50C-5534-4D23-87F9-D78007A96B93}" type="pres">
      <dgm:prSet presAssocID="{210BA1FB-C90B-4EE7-86F2-A0281F9432ED}" presName="hierChild5" presStyleCnt="0"/>
      <dgm:spPr/>
    </dgm:pt>
    <dgm:pt modelId="{1123C732-AB1A-43DB-9B65-CC9E952B7FE7}" type="pres">
      <dgm:prSet presAssocID="{7D0F9F5A-5512-4CE3-9C16-B792D76C317F}" presName="hierChild5" presStyleCnt="0"/>
      <dgm:spPr/>
    </dgm:pt>
    <dgm:pt modelId="{0E6BA32C-7F37-4E1C-9012-16F6B0B45FF1}" type="pres">
      <dgm:prSet presAssocID="{0074E5E5-B73A-4CDF-93EA-D032340E6A29}" presName="hierChild3" presStyleCnt="0"/>
      <dgm:spPr/>
    </dgm:pt>
    <dgm:pt modelId="{1E68EA4E-FD56-493D-BA00-D601C4241A0F}" type="pres">
      <dgm:prSet presAssocID="{8B8C462D-9850-4D11-83C1-8B454DD738DB}" presName="Name111" presStyleLbl="parChTrans1D2" presStyleIdx="2" presStyleCnt="4"/>
      <dgm:spPr/>
    </dgm:pt>
    <dgm:pt modelId="{C909D3C0-6EBE-45FE-9D45-32FD61598C1A}" type="pres">
      <dgm:prSet presAssocID="{EA0D89E9-A0C7-4AE3-8509-92C936C8A905}" presName="hierRoot3" presStyleCnt="0">
        <dgm:presLayoutVars>
          <dgm:hierBranch val="init"/>
        </dgm:presLayoutVars>
      </dgm:prSet>
      <dgm:spPr/>
    </dgm:pt>
    <dgm:pt modelId="{1A17F9A2-4950-4C0E-8CE6-20C4A4B9B3F6}" type="pres">
      <dgm:prSet presAssocID="{EA0D89E9-A0C7-4AE3-8509-92C936C8A905}" presName="rootComposite3" presStyleCnt="0"/>
      <dgm:spPr/>
    </dgm:pt>
    <dgm:pt modelId="{3420E4B8-DFFF-491E-A8A6-D132E3A6B3B4}" type="pres">
      <dgm:prSet presAssocID="{EA0D89E9-A0C7-4AE3-8509-92C936C8A905}" presName="rootText3" presStyleLbl="asst1" presStyleIdx="0" presStyleCnt="2" custScaleX="175867">
        <dgm:presLayoutVars>
          <dgm:chPref val="3"/>
        </dgm:presLayoutVars>
      </dgm:prSet>
      <dgm:spPr/>
    </dgm:pt>
    <dgm:pt modelId="{5385E8C1-969C-4985-89D9-04D453EE8623}" type="pres">
      <dgm:prSet presAssocID="{EA0D89E9-A0C7-4AE3-8509-92C936C8A905}" presName="rootConnector3" presStyleLbl="asst1" presStyleIdx="0" presStyleCnt="2"/>
      <dgm:spPr/>
    </dgm:pt>
    <dgm:pt modelId="{834D45F0-CBB2-41E9-BEA3-F2E30621B622}" type="pres">
      <dgm:prSet presAssocID="{EA0D89E9-A0C7-4AE3-8509-92C936C8A905}" presName="hierChild6" presStyleCnt="0"/>
      <dgm:spPr/>
    </dgm:pt>
    <dgm:pt modelId="{2206AF2F-E48B-43C1-B7C9-BB28FFF28E86}" type="pres">
      <dgm:prSet presAssocID="{EA0D89E9-A0C7-4AE3-8509-92C936C8A905}" presName="hierChild7" presStyleCnt="0"/>
      <dgm:spPr/>
    </dgm:pt>
    <dgm:pt modelId="{30F0143B-701C-41D8-8A01-D75BAF6D0B9D}" type="pres">
      <dgm:prSet presAssocID="{6AD1B7B1-63D3-4441-80E4-0A72C84AF68E}" presName="Name111" presStyleLbl="parChTrans1D2" presStyleIdx="3" presStyleCnt="4"/>
      <dgm:spPr/>
    </dgm:pt>
    <dgm:pt modelId="{F50DA2C2-DDAA-4A60-81D4-668E9382E91B}" type="pres">
      <dgm:prSet presAssocID="{DA9D69CA-B584-4B00-A9E5-0B887F638387}" presName="hierRoot3" presStyleCnt="0">
        <dgm:presLayoutVars>
          <dgm:hierBranch val="init"/>
        </dgm:presLayoutVars>
      </dgm:prSet>
      <dgm:spPr/>
    </dgm:pt>
    <dgm:pt modelId="{9A93ECE7-836E-4998-BEC6-2C3F5A7CA3ED}" type="pres">
      <dgm:prSet presAssocID="{DA9D69CA-B584-4B00-A9E5-0B887F638387}" presName="rootComposite3" presStyleCnt="0"/>
      <dgm:spPr/>
    </dgm:pt>
    <dgm:pt modelId="{041F390C-E3B2-4445-A073-AA7D1B4C95F8}" type="pres">
      <dgm:prSet presAssocID="{DA9D69CA-B584-4B00-A9E5-0B887F638387}" presName="rootText3" presStyleLbl="asst1" presStyleIdx="1" presStyleCnt="2" custScaleX="183624">
        <dgm:presLayoutVars>
          <dgm:chPref val="3"/>
        </dgm:presLayoutVars>
      </dgm:prSet>
      <dgm:spPr/>
    </dgm:pt>
    <dgm:pt modelId="{346720BB-AFAD-4D69-BBB6-48BEDC6D0D97}" type="pres">
      <dgm:prSet presAssocID="{DA9D69CA-B584-4B00-A9E5-0B887F638387}" presName="rootConnector3" presStyleLbl="asst1" presStyleIdx="1" presStyleCnt="2"/>
      <dgm:spPr/>
    </dgm:pt>
    <dgm:pt modelId="{60D950EC-75EA-4E8C-89F7-B2D15ED9D53F}" type="pres">
      <dgm:prSet presAssocID="{DA9D69CA-B584-4B00-A9E5-0B887F638387}" presName="hierChild6" presStyleCnt="0"/>
      <dgm:spPr/>
    </dgm:pt>
    <dgm:pt modelId="{CAD54D91-807A-4CAD-A8A5-54350541173C}" type="pres">
      <dgm:prSet presAssocID="{DA9D69CA-B584-4B00-A9E5-0B887F638387}" presName="hierChild7" presStyleCnt="0"/>
      <dgm:spPr/>
    </dgm:pt>
  </dgm:ptLst>
  <dgm:cxnLst>
    <dgm:cxn modelId="{3EF36C04-F10F-474E-B1E2-A6782340950D}" srcId="{0074E5E5-B73A-4CDF-93EA-D032340E6A29}" destId="{DA9D69CA-B584-4B00-A9E5-0B887F638387}" srcOrd="3" destOrd="0" parTransId="{6AD1B7B1-63D3-4441-80E4-0A72C84AF68E}" sibTransId="{C46BA9C7-443D-4296-AEE6-424D343E59F7}"/>
    <dgm:cxn modelId="{8E180206-E72E-0044-A34A-4B7BB58E4088}" srcId="{0B765857-AAF9-49F6-BCB7-00A4AD5B625E}" destId="{282275EB-F794-42E2-9139-D6C1BFDEFDFD}" srcOrd="0" destOrd="0" parTransId="{761B6039-D481-4048-8E29-4421B0D4C076}" sibTransId="{B28A6D8F-8CD4-496F-BB66-F18B99E78A3C}"/>
    <dgm:cxn modelId="{3E0DF906-6945-408B-A617-A311DEE60EF1}" srcId="{0074E5E5-B73A-4CDF-93EA-D032340E6A29}" destId="{7D0F9F5A-5512-4CE3-9C16-B792D76C317F}" srcOrd="1" destOrd="0" parTransId="{9862A968-E530-4E92-87C6-F28BAD14DA71}" sibTransId="{38068D96-B8ED-4F0D-A9F5-8BDC025BFEBC}"/>
    <dgm:cxn modelId="{FB1CD50B-CC01-2E4E-9152-354005AD82DB}" type="presOf" srcId="{282275EB-F794-42E2-9139-D6C1BFDEFDFD}" destId="{C7D01116-9900-43B2-B6E6-1046D01EB407}" srcOrd="1" destOrd="0" presId="urn:microsoft.com/office/officeart/2005/8/layout/orgChart1"/>
    <dgm:cxn modelId="{3F64590C-7DC5-6A47-A83B-CCBC00BAAEB6}" type="presOf" srcId="{0B765857-AAF9-49F6-BCB7-00A4AD5B625E}" destId="{3B54BABA-D8B6-4C2F-A5F9-4C5A045A073D}" srcOrd="1" destOrd="0" presId="urn:microsoft.com/office/officeart/2005/8/layout/orgChart1"/>
    <dgm:cxn modelId="{F8EF610F-D21E-4710-8518-544E5A1180C3}" srcId="{53E31B03-805B-4A32-85F2-2EF6F237D75E}" destId="{0074E5E5-B73A-4CDF-93EA-D032340E6A29}" srcOrd="0" destOrd="0" parTransId="{121431CC-96BD-435D-84A6-5977E84951F1}" sibTransId="{CCEB63AA-0F37-48D6-BCF0-64E0CDEA5555}"/>
    <dgm:cxn modelId="{CBBA4C1A-7B25-4C4D-8D45-93B74748DF32}" type="presOf" srcId="{C4C18C42-1F11-4669-8D15-E668ECF3F8FA}" destId="{DE326D0F-DF1F-4A99-B030-A0025E50B360}" srcOrd="0" destOrd="0" presId="urn:microsoft.com/office/officeart/2005/8/layout/orgChart1"/>
    <dgm:cxn modelId="{3EADB825-CE82-4F83-BC8F-60F91EEC4C25}" srcId="{7D0F9F5A-5512-4CE3-9C16-B792D76C317F}" destId="{210BA1FB-C90B-4EE7-86F2-A0281F9432ED}" srcOrd="4" destOrd="0" parTransId="{8CB9C2F7-BA4E-49E5-A0FF-6E1748B63520}" sibTransId="{654F0616-44B1-45F9-A068-01E194EEEB82}"/>
    <dgm:cxn modelId="{77B56626-02E9-4143-97FA-8EAA018C82F7}" type="presOf" srcId="{CAF7C5A2-BD72-4AB6-8C29-AC5CB905D142}" destId="{0A169678-23FD-4BAB-9F7D-33DAA72C36FF}" srcOrd="0" destOrd="0" presId="urn:microsoft.com/office/officeart/2005/8/layout/orgChart1"/>
    <dgm:cxn modelId="{55F2F829-247E-4BC4-B08E-0DE9E859668A}" srcId="{0074E5E5-B73A-4CDF-93EA-D032340E6A29}" destId="{0B765857-AAF9-49F6-BCB7-00A4AD5B625E}" srcOrd="0" destOrd="0" parTransId="{CAF7C5A2-BD72-4AB6-8C29-AC5CB905D142}" sibTransId="{65AA17B6-21C0-4001-8477-8BBFB4EB2EA6}"/>
    <dgm:cxn modelId="{6B25022F-B4C3-CF4C-91D9-DFE6A86C166D}" type="presOf" srcId="{6ACD3A91-45F5-4BFA-BE15-F9CFDB1BE034}" destId="{E5051CE9-448A-4123-A9A1-1258E0E58DC1}" srcOrd="0" destOrd="0" presId="urn:microsoft.com/office/officeart/2005/8/layout/orgChart1"/>
    <dgm:cxn modelId="{2F569434-B678-4540-AD29-548E74E44D49}" type="presOf" srcId="{0074E5E5-B73A-4CDF-93EA-D032340E6A29}" destId="{E36C09CE-041A-419A-A095-05A7C0C054B1}" srcOrd="1" destOrd="0" presId="urn:microsoft.com/office/officeart/2005/8/layout/orgChart1"/>
    <dgm:cxn modelId="{D8DD5039-FCBA-9C45-9DD0-8AB4D2C43C9F}" type="presOf" srcId="{D2950E66-40B3-4A37-BAA3-35EFC36A5039}" destId="{BEFC8A69-2A9B-4B0C-9DCB-736F1E7D214C}" srcOrd="0" destOrd="0" presId="urn:microsoft.com/office/officeart/2005/8/layout/orgChart1"/>
    <dgm:cxn modelId="{BBC2D33C-8640-AE4E-A124-E4CE144B3529}" type="presOf" srcId="{684DC331-819E-4162-94DE-9C9EA387D8C6}" destId="{122DAACC-A0E2-434E-A863-D818C1143F0C}" srcOrd="1" destOrd="0" presId="urn:microsoft.com/office/officeart/2005/8/layout/orgChart1"/>
    <dgm:cxn modelId="{20F9B43E-8567-7949-9DF8-4D2E3FF21A2B}" type="presOf" srcId="{0074E5E5-B73A-4CDF-93EA-D032340E6A29}" destId="{715AD592-F375-4A08-868D-4AC1EE1B7732}" srcOrd="0" destOrd="0" presId="urn:microsoft.com/office/officeart/2005/8/layout/orgChart1"/>
    <dgm:cxn modelId="{75F6E15B-B3B4-4BD3-B937-2DA81BEACC1A}" srcId="{7D0F9F5A-5512-4CE3-9C16-B792D76C317F}" destId="{3DD6485A-0A99-45B7-BD33-5B63AB52C1B5}" srcOrd="0" destOrd="0" parTransId="{5E370F21-57B9-4B1F-AD26-79C1409433AF}" sibTransId="{48F143A5-F72B-4B68-ACC5-B182520D2CB0}"/>
    <dgm:cxn modelId="{0FDF3B5F-6534-7247-A5CA-C99BA2469258}" type="presOf" srcId="{7D0F9F5A-5512-4CE3-9C16-B792D76C317F}" destId="{EB651F09-51AA-46FE-8ECC-B8C396690B11}" srcOrd="1" destOrd="0" presId="urn:microsoft.com/office/officeart/2005/8/layout/orgChart1"/>
    <dgm:cxn modelId="{0B4C4862-D343-324D-8A1A-B19A06CD4B9C}" type="presOf" srcId="{761B6039-D481-4048-8E29-4421B0D4C076}" destId="{A49DFE67-A225-48D6-81B5-DD063270C642}" srcOrd="0" destOrd="0" presId="urn:microsoft.com/office/officeart/2005/8/layout/orgChart1"/>
    <dgm:cxn modelId="{71039167-F748-BD43-B906-C0C3D90B9E0C}" type="presOf" srcId="{DA8E0626-9A54-4E88-88AB-65749998E803}" destId="{76F18C9B-4A61-4D51-A0F6-8069ABBD3C80}" srcOrd="0" destOrd="0" presId="urn:microsoft.com/office/officeart/2005/8/layout/orgChart1"/>
    <dgm:cxn modelId="{16BAED4C-927A-FA41-BDAD-AA210DBFEF3A}" type="presOf" srcId="{8B8C462D-9850-4D11-83C1-8B454DD738DB}" destId="{1E68EA4E-FD56-493D-BA00-D601C4241A0F}" srcOrd="0" destOrd="0" presId="urn:microsoft.com/office/officeart/2005/8/layout/orgChart1"/>
    <dgm:cxn modelId="{8ABCB64D-A45D-4300-A09F-425B9FB386ED}" srcId="{7D0F9F5A-5512-4CE3-9C16-B792D76C317F}" destId="{C4C18C42-1F11-4669-8D15-E668ECF3F8FA}" srcOrd="1" destOrd="0" parTransId="{91D1B97F-E665-4B13-AB6A-C88E7628D461}" sibTransId="{7A725B88-17B4-4F48-AD33-FDD898BB1850}"/>
    <dgm:cxn modelId="{CC47D94E-7AD1-1F4E-8996-E9BD59B259B5}" type="presOf" srcId="{6AD1B7B1-63D3-4441-80E4-0A72C84AF68E}" destId="{30F0143B-701C-41D8-8A01-D75BAF6D0B9D}" srcOrd="0" destOrd="0" presId="urn:microsoft.com/office/officeart/2005/8/layout/orgChart1"/>
    <dgm:cxn modelId="{1E456C51-264A-4F41-87BF-DDB394CB597B}" type="presOf" srcId="{C4C18C42-1F11-4669-8D15-E668ECF3F8FA}" destId="{BAE452FD-FE6F-4AA8-ABF0-D7FAAB2FC75B}" srcOrd="1" destOrd="0" presId="urn:microsoft.com/office/officeart/2005/8/layout/orgChart1"/>
    <dgm:cxn modelId="{C9124756-97E2-8C47-AD29-566165E8D4FE}" type="presOf" srcId="{EA0D89E9-A0C7-4AE3-8509-92C936C8A905}" destId="{5385E8C1-969C-4985-89D9-04D453EE8623}" srcOrd="1" destOrd="0" presId="urn:microsoft.com/office/officeart/2005/8/layout/orgChart1"/>
    <dgm:cxn modelId="{2B49E856-5903-4283-9A90-4194ABEC91AA}" srcId="{0B765857-AAF9-49F6-BCB7-00A4AD5B625E}" destId="{684DC331-819E-4162-94DE-9C9EA387D8C6}" srcOrd="4" destOrd="0" parTransId="{01C3783C-BBEF-4BD4-8361-EC11DA7D9EA5}" sibTransId="{12EFF256-E70D-4873-867A-86A6848E9715}"/>
    <dgm:cxn modelId="{05961177-59CF-4ACB-893E-8B2955B1FE11}" srcId="{0074E5E5-B73A-4CDF-93EA-D032340E6A29}" destId="{EA0D89E9-A0C7-4AE3-8509-92C936C8A905}" srcOrd="2" destOrd="0" parTransId="{8B8C462D-9850-4D11-83C1-8B454DD738DB}" sibTransId="{4A32C5EF-FADE-490C-AD69-F7548209CEA9}"/>
    <dgm:cxn modelId="{359BF058-DB1F-8F44-9B1C-CC54B9860DDB}" type="presOf" srcId="{3807BD91-CA20-4C2D-B9EE-29A4CAA9A9A5}" destId="{EDA9B9FC-C58F-4773-A3AF-16E5E5169FFF}" srcOrd="0" destOrd="0" presId="urn:microsoft.com/office/officeart/2005/8/layout/orgChart1"/>
    <dgm:cxn modelId="{DFB9B859-5962-AE45-AE57-413DFA5596F7}" type="presOf" srcId="{282275EB-F794-42E2-9139-D6C1BFDEFDFD}" destId="{710E7438-911C-44AC-B5DE-526B4586CA25}" srcOrd="0" destOrd="0" presId="urn:microsoft.com/office/officeart/2005/8/layout/orgChart1"/>
    <dgm:cxn modelId="{60A9CF7C-FFEC-304F-BA9A-10BA20E84440}" type="presOf" srcId="{D797BD8A-B883-4091-BB55-7B7B4F24CF5E}" destId="{75C073CB-B63D-4F57-9966-9642C08A8FDE}" srcOrd="1" destOrd="0" presId="urn:microsoft.com/office/officeart/2005/8/layout/orgChart1"/>
    <dgm:cxn modelId="{F3237F80-F3C4-304B-8119-B9C017174A42}" type="presOf" srcId="{13169480-6FB3-4EAD-8FAC-51C798C33863}" destId="{FA470A3B-6545-45E0-8CF9-44642856BE71}" srcOrd="0" destOrd="0" presId="urn:microsoft.com/office/officeart/2005/8/layout/orgChart1"/>
    <dgm:cxn modelId="{46E6F884-122D-D24B-B083-45C4DE160B64}" type="presOf" srcId="{8CB9C2F7-BA4E-49E5-A0FF-6E1748B63520}" destId="{6731EACD-FBBB-4706-B110-03289C7D1862}" srcOrd="0" destOrd="0" presId="urn:microsoft.com/office/officeart/2005/8/layout/orgChart1"/>
    <dgm:cxn modelId="{34A03F8B-E234-BF41-8716-35BCAFAC008B}" type="presOf" srcId="{DA9D69CA-B584-4B00-A9E5-0B887F638387}" destId="{346720BB-AFAD-4D69-BBB6-48BEDC6D0D97}" srcOrd="1" destOrd="0" presId="urn:microsoft.com/office/officeart/2005/8/layout/orgChart1"/>
    <dgm:cxn modelId="{7A07C78B-CC6D-9B42-8D3B-74C00136411D}" type="presOf" srcId="{855A6725-8166-447C-9817-C911D2F58CD4}" destId="{E415AFF5-A296-4577-942D-C0105249B4DC}" srcOrd="0" destOrd="0" presId="urn:microsoft.com/office/officeart/2005/8/layout/orgChart1"/>
    <dgm:cxn modelId="{ECE1788C-1950-C74A-AAD2-9DD2FC860D98}" type="presOf" srcId="{DA8E0626-9A54-4E88-88AB-65749998E803}" destId="{0510E7C7-BCCC-47CA-97B9-A08FE2BC2E16}" srcOrd="1" destOrd="0" presId="urn:microsoft.com/office/officeart/2005/8/layout/orgChart1"/>
    <dgm:cxn modelId="{29F5E096-976C-421B-8CCB-E3314F38E85D}" srcId="{7D0F9F5A-5512-4CE3-9C16-B792D76C317F}" destId="{DA8E0626-9A54-4E88-88AB-65749998E803}" srcOrd="2" destOrd="0" parTransId="{76A8D66C-2072-43F8-ACC1-DB36CED52D1E}" sibTransId="{F953F7A5-0182-4B38-9C02-D6558B2FA0D8}"/>
    <dgm:cxn modelId="{1C49ED96-44CC-2746-882A-1526C43B168E}" type="presOf" srcId="{EA0D89E9-A0C7-4AE3-8509-92C936C8A905}" destId="{3420E4B8-DFFF-491E-A8A6-D132E3A6B3B4}" srcOrd="0" destOrd="0" presId="urn:microsoft.com/office/officeart/2005/8/layout/orgChart1"/>
    <dgm:cxn modelId="{12712B9F-05BD-DE40-BAE4-6F6947DB14A6}" type="presOf" srcId="{93157F7E-BAC9-4854-ADBA-E67903A40DC9}" destId="{AF39C4F3-8715-46F9-AC40-64374ECA9A87}" srcOrd="0" destOrd="0" presId="urn:microsoft.com/office/officeart/2005/8/layout/orgChart1"/>
    <dgm:cxn modelId="{23B7B3A5-EB11-E946-8961-CDABAFFDAE42}" type="presOf" srcId="{93157F7E-BAC9-4854-ADBA-E67903A40DC9}" destId="{6F890435-21EC-4E0F-9436-E28AD84F1D61}" srcOrd="1" destOrd="0" presId="urn:microsoft.com/office/officeart/2005/8/layout/orgChart1"/>
    <dgm:cxn modelId="{10E79BA9-357F-4201-A832-1A1084952FC5}" srcId="{0B765857-AAF9-49F6-BCB7-00A4AD5B625E}" destId="{D797BD8A-B883-4091-BB55-7B7B4F24CF5E}" srcOrd="3" destOrd="0" parTransId="{D2950E66-40B3-4A37-BAA3-35EFC36A5039}" sibTransId="{29389A03-A0C1-4582-8D65-01951F2D1061}"/>
    <dgm:cxn modelId="{752F96AB-3461-5A42-809D-00D8DCFDF05C}" type="presOf" srcId="{DA9D69CA-B584-4B00-A9E5-0B887F638387}" destId="{041F390C-E3B2-4445-A073-AA7D1B4C95F8}" srcOrd="0" destOrd="0" presId="urn:microsoft.com/office/officeart/2005/8/layout/orgChart1"/>
    <dgm:cxn modelId="{08802AAC-2E6C-0642-8DC1-B7D729C2CCFB}" type="presOf" srcId="{5E370F21-57B9-4B1F-AD26-79C1409433AF}" destId="{C227EA3D-7DF8-44FA-9C61-F2AA61EC1CDA}" srcOrd="0" destOrd="0" presId="urn:microsoft.com/office/officeart/2005/8/layout/orgChart1"/>
    <dgm:cxn modelId="{52D596AD-46CD-5941-86E6-DDF44C957CA5}" type="presOf" srcId="{D797BD8A-B883-4091-BB55-7B7B4F24CF5E}" destId="{A9391BBB-97A0-4317-8D7C-A8A582AB3A8D}" srcOrd="0" destOrd="0" presId="urn:microsoft.com/office/officeart/2005/8/layout/orgChart1"/>
    <dgm:cxn modelId="{7A00C1B9-E478-BE42-ADE6-395854A6D04A}" type="presOf" srcId="{3807BD91-CA20-4C2D-B9EE-29A4CAA9A9A5}" destId="{B5DA7E88-C477-4CB6-906B-9BBB098F7C35}" srcOrd="1" destOrd="0" presId="urn:microsoft.com/office/officeart/2005/8/layout/orgChart1"/>
    <dgm:cxn modelId="{2C530ABA-53BA-B240-991B-A013CD833670}" type="presOf" srcId="{0FEF5379-621B-460B-B01E-1AB9F826DAA7}" destId="{C1C76C4E-BB28-401A-AD95-BF91DDC459B2}" srcOrd="0" destOrd="0" presId="urn:microsoft.com/office/officeart/2005/8/layout/orgChart1"/>
    <dgm:cxn modelId="{A6FA7FBE-4B74-49FD-8E2F-F9AF0E019D12}" srcId="{0B765857-AAF9-49F6-BCB7-00A4AD5B625E}" destId="{93157F7E-BAC9-4854-ADBA-E67903A40DC9}" srcOrd="1" destOrd="0" parTransId="{6ACD3A91-45F5-4BFA-BE15-F9CFDB1BE034}" sibTransId="{2EE4FA96-5FC3-423F-A810-1FDD76646ABA}"/>
    <dgm:cxn modelId="{B27B35C6-6C65-B741-BD94-14926786E836}" type="presOf" srcId="{210BA1FB-C90B-4EE7-86F2-A0281F9432ED}" destId="{368C8F0A-6E04-4A4A-BF9E-D56654EE7600}" srcOrd="1" destOrd="0" presId="urn:microsoft.com/office/officeart/2005/8/layout/orgChart1"/>
    <dgm:cxn modelId="{C1000CC8-D12E-C545-90A2-75A7F5C95600}" type="presOf" srcId="{76A8D66C-2072-43F8-ACC1-DB36CED52D1E}" destId="{2C412D9A-4C80-4ECD-ACBA-33B83E62C259}" srcOrd="0" destOrd="0" presId="urn:microsoft.com/office/officeart/2005/8/layout/orgChart1"/>
    <dgm:cxn modelId="{B171CACF-F742-43FA-8322-E2EDD33EBA09}" srcId="{7D0F9F5A-5512-4CE3-9C16-B792D76C317F}" destId="{3807BD91-CA20-4C2D-B9EE-29A4CAA9A9A5}" srcOrd="3" destOrd="0" parTransId="{0FEF5379-621B-460B-B01E-1AB9F826DAA7}" sibTransId="{4204FAEE-E962-4E73-AEA7-4381DB900BE3}"/>
    <dgm:cxn modelId="{1E7107D1-F40B-4ABE-9260-96513D84B468}" srcId="{0B765857-AAF9-49F6-BCB7-00A4AD5B625E}" destId="{13169480-6FB3-4EAD-8FAC-51C798C33863}" srcOrd="2" destOrd="0" parTransId="{855A6725-8166-447C-9817-C911D2F58CD4}" sibTransId="{6D628849-CD94-427B-8A41-FAAA7C297BCB}"/>
    <dgm:cxn modelId="{768834D3-F76F-DA40-AB45-02E8B8D550C4}" type="presOf" srcId="{0B765857-AAF9-49F6-BCB7-00A4AD5B625E}" destId="{189E29AF-7F76-4250-AFFA-9C1E6452E442}" srcOrd="0" destOrd="0" presId="urn:microsoft.com/office/officeart/2005/8/layout/orgChart1"/>
    <dgm:cxn modelId="{0B1374D3-5F48-B84E-A2DF-7B868DBD5ED9}" type="presOf" srcId="{210BA1FB-C90B-4EE7-86F2-A0281F9432ED}" destId="{47F58CD0-76A5-46D9-BE95-F11F93BFFD3A}" srcOrd="0" destOrd="0" presId="urn:microsoft.com/office/officeart/2005/8/layout/orgChart1"/>
    <dgm:cxn modelId="{B18ED3D9-8F28-3148-ABAE-622893379AA4}" type="presOf" srcId="{3DD6485A-0A99-45B7-BD33-5B63AB52C1B5}" destId="{202C863D-AE6E-4AE7-9DFB-9083327804F3}" srcOrd="0" destOrd="0" presId="urn:microsoft.com/office/officeart/2005/8/layout/orgChart1"/>
    <dgm:cxn modelId="{8B985FDA-45DA-1649-A4AC-0B85DC6B4CAB}" type="presOf" srcId="{3DD6485A-0A99-45B7-BD33-5B63AB52C1B5}" destId="{9D5EC1C9-84CA-41F3-8854-814646FE3B8E}" srcOrd="1" destOrd="0" presId="urn:microsoft.com/office/officeart/2005/8/layout/orgChart1"/>
    <dgm:cxn modelId="{419D00DF-2337-1C43-803B-605EC4EE4A93}" type="presOf" srcId="{7D0F9F5A-5512-4CE3-9C16-B792D76C317F}" destId="{0A53121B-730C-4882-A1B3-208752F0092F}" srcOrd="0" destOrd="0" presId="urn:microsoft.com/office/officeart/2005/8/layout/orgChart1"/>
    <dgm:cxn modelId="{52ADC0E5-0554-684C-BA1E-B2E9A36F14B1}" type="presOf" srcId="{01C3783C-BBEF-4BD4-8361-EC11DA7D9EA5}" destId="{AB846178-D864-4AE7-A024-F26A4FC07ACD}" srcOrd="0" destOrd="0" presId="urn:microsoft.com/office/officeart/2005/8/layout/orgChart1"/>
    <dgm:cxn modelId="{DFE8B1E6-6AAD-604B-98CD-B70ED27221B6}" type="presOf" srcId="{9862A968-E530-4E92-87C6-F28BAD14DA71}" destId="{6954D0C7-9916-44E4-BA25-2B8067B769B4}" srcOrd="0" destOrd="0" presId="urn:microsoft.com/office/officeart/2005/8/layout/orgChart1"/>
    <dgm:cxn modelId="{DE2978F1-8B82-C043-AF5D-005FEA1B2668}" type="presOf" srcId="{91D1B97F-E665-4B13-AB6A-C88E7628D461}" destId="{DF5D0848-8C68-4FAB-B90E-E0DE6FC69C7B}" srcOrd="0" destOrd="0" presId="urn:microsoft.com/office/officeart/2005/8/layout/orgChart1"/>
    <dgm:cxn modelId="{E10C0FFC-80B4-4E86-9E4C-4B5AAFC14E18}" type="presOf" srcId="{53E31B03-805B-4A32-85F2-2EF6F237D75E}" destId="{9C86B5BB-0ADB-467E-8074-354E76EB5A3E}" srcOrd="0" destOrd="0" presId="urn:microsoft.com/office/officeart/2005/8/layout/orgChart1"/>
    <dgm:cxn modelId="{56D66AFC-455F-994F-93F4-AF823D4A7D9E}" type="presOf" srcId="{684DC331-819E-4162-94DE-9C9EA387D8C6}" destId="{DDEBCA01-0347-46BF-9FFF-2BA36782B3A7}" srcOrd="0" destOrd="0" presId="urn:microsoft.com/office/officeart/2005/8/layout/orgChart1"/>
    <dgm:cxn modelId="{1DF0A5FE-A754-EE48-9BBB-34D2D42B44A9}" type="presOf" srcId="{13169480-6FB3-4EAD-8FAC-51C798C33863}" destId="{88F8E34E-7BFB-4F06-AAB1-AF8A733D0323}" srcOrd="1" destOrd="0" presId="urn:microsoft.com/office/officeart/2005/8/layout/orgChart1"/>
    <dgm:cxn modelId="{1A4022C1-760D-EE4F-B6E0-1D772AA60844}" type="presParOf" srcId="{9C86B5BB-0ADB-467E-8074-354E76EB5A3E}" destId="{CEB6B5ED-5D8D-49B9-B12D-456A69B8B250}" srcOrd="0" destOrd="0" presId="urn:microsoft.com/office/officeart/2005/8/layout/orgChart1"/>
    <dgm:cxn modelId="{EDD76171-1DCF-9346-A195-00F1BC53F787}" type="presParOf" srcId="{CEB6B5ED-5D8D-49B9-B12D-456A69B8B250}" destId="{59F7B458-7EFE-4F05-8657-93A19D23755F}" srcOrd="0" destOrd="0" presId="urn:microsoft.com/office/officeart/2005/8/layout/orgChart1"/>
    <dgm:cxn modelId="{3A953FB1-C090-954F-B5B5-A42950854C37}" type="presParOf" srcId="{59F7B458-7EFE-4F05-8657-93A19D23755F}" destId="{715AD592-F375-4A08-868D-4AC1EE1B7732}" srcOrd="0" destOrd="0" presId="urn:microsoft.com/office/officeart/2005/8/layout/orgChart1"/>
    <dgm:cxn modelId="{E79EE0D0-DE76-9E4C-B91D-6AE041F522DA}" type="presParOf" srcId="{59F7B458-7EFE-4F05-8657-93A19D23755F}" destId="{E36C09CE-041A-419A-A095-05A7C0C054B1}" srcOrd="1" destOrd="0" presId="urn:microsoft.com/office/officeart/2005/8/layout/orgChart1"/>
    <dgm:cxn modelId="{9F19D54D-B982-0C49-9224-D34AE4E019B1}" type="presParOf" srcId="{CEB6B5ED-5D8D-49B9-B12D-456A69B8B250}" destId="{EA2FC4DC-437A-4153-9EE7-9A0D57261563}" srcOrd="1" destOrd="0" presId="urn:microsoft.com/office/officeart/2005/8/layout/orgChart1"/>
    <dgm:cxn modelId="{1ECBA809-A01E-5645-892F-9BD1E0A74541}" type="presParOf" srcId="{EA2FC4DC-437A-4153-9EE7-9A0D57261563}" destId="{0A169678-23FD-4BAB-9F7D-33DAA72C36FF}" srcOrd="0" destOrd="0" presId="urn:microsoft.com/office/officeart/2005/8/layout/orgChart1"/>
    <dgm:cxn modelId="{B67E90E2-DE07-1847-A5C7-7F07BD82A3EC}" type="presParOf" srcId="{EA2FC4DC-437A-4153-9EE7-9A0D57261563}" destId="{5884648D-CA77-4A29-884C-519DB0B3B545}" srcOrd="1" destOrd="0" presId="urn:microsoft.com/office/officeart/2005/8/layout/orgChart1"/>
    <dgm:cxn modelId="{815DD318-C61F-4845-8208-FAF18438C6E0}" type="presParOf" srcId="{5884648D-CA77-4A29-884C-519DB0B3B545}" destId="{74085B77-1678-4726-B257-47AD67A894CB}" srcOrd="0" destOrd="0" presId="urn:microsoft.com/office/officeart/2005/8/layout/orgChart1"/>
    <dgm:cxn modelId="{674E9F3D-82AE-674B-87A7-65BACEFF35B0}" type="presParOf" srcId="{74085B77-1678-4726-B257-47AD67A894CB}" destId="{189E29AF-7F76-4250-AFFA-9C1E6452E442}" srcOrd="0" destOrd="0" presId="urn:microsoft.com/office/officeart/2005/8/layout/orgChart1"/>
    <dgm:cxn modelId="{F10571F6-CC8E-E344-83B7-F04F4F9D3149}" type="presParOf" srcId="{74085B77-1678-4726-B257-47AD67A894CB}" destId="{3B54BABA-D8B6-4C2F-A5F9-4C5A045A073D}" srcOrd="1" destOrd="0" presId="urn:microsoft.com/office/officeart/2005/8/layout/orgChart1"/>
    <dgm:cxn modelId="{A95DE4FE-217B-A145-9D19-E2427D6E2E02}" type="presParOf" srcId="{5884648D-CA77-4A29-884C-519DB0B3B545}" destId="{538DB001-AFE4-4A47-A9E4-FAB6805DF15E}" srcOrd="1" destOrd="0" presId="urn:microsoft.com/office/officeart/2005/8/layout/orgChart1"/>
    <dgm:cxn modelId="{60F675A5-CBB0-834E-BD30-7751B21DFF85}" type="presParOf" srcId="{538DB001-AFE4-4A47-A9E4-FAB6805DF15E}" destId="{A49DFE67-A225-48D6-81B5-DD063270C642}" srcOrd="0" destOrd="0" presId="urn:microsoft.com/office/officeart/2005/8/layout/orgChart1"/>
    <dgm:cxn modelId="{4186A3B4-4533-554F-953C-27A280B8E842}" type="presParOf" srcId="{538DB001-AFE4-4A47-A9E4-FAB6805DF15E}" destId="{B56C0E43-F83A-4D45-8B11-0762A0CD9BFB}" srcOrd="1" destOrd="0" presId="urn:microsoft.com/office/officeart/2005/8/layout/orgChart1"/>
    <dgm:cxn modelId="{F6998D32-5114-7648-8106-18FC66679577}" type="presParOf" srcId="{B56C0E43-F83A-4D45-8B11-0762A0CD9BFB}" destId="{0C20156C-1EA7-4DB3-B686-F249D65AE30E}" srcOrd="0" destOrd="0" presId="urn:microsoft.com/office/officeart/2005/8/layout/orgChart1"/>
    <dgm:cxn modelId="{D05F0607-87BF-B743-B4C3-AB767A75ADC1}" type="presParOf" srcId="{0C20156C-1EA7-4DB3-B686-F249D65AE30E}" destId="{710E7438-911C-44AC-B5DE-526B4586CA25}" srcOrd="0" destOrd="0" presId="urn:microsoft.com/office/officeart/2005/8/layout/orgChart1"/>
    <dgm:cxn modelId="{BC2CF994-B954-884C-B1DE-684E51E57A1E}" type="presParOf" srcId="{0C20156C-1EA7-4DB3-B686-F249D65AE30E}" destId="{C7D01116-9900-43B2-B6E6-1046D01EB407}" srcOrd="1" destOrd="0" presId="urn:microsoft.com/office/officeart/2005/8/layout/orgChart1"/>
    <dgm:cxn modelId="{3B349F2C-76AB-5840-8641-6D89A1AFA877}" type="presParOf" srcId="{B56C0E43-F83A-4D45-8B11-0762A0CD9BFB}" destId="{0572B1EC-1A3D-467B-90C6-E62ADB61C13B}" srcOrd="1" destOrd="0" presId="urn:microsoft.com/office/officeart/2005/8/layout/orgChart1"/>
    <dgm:cxn modelId="{567022E1-2760-F246-BFC1-A53E76739783}" type="presParOf" srcId="{B56C0E43-F83A-4D45-8B11-0762A0CD9BFB}" destId="{EA49C0A8-79D2-44B7-8AA0-C3A310B67E3E}" srcOrd="2" destOrd="0" presId="urn:microsoft.com/office/officeart/2005/8/layout/orgChart1"/>
    <dgm:cxn modelId="{509A2EC6-F6A7-D848-A352-237565A39E9E}" type="presParOf" srcId="{538DB001-AFE4-4A47-A9E4-FAB6805DF15E}" destId="{E5051CE9-448A-4123-A9A1-1258E0E58DC1}" srcOrd="2" destOrd="0" presId="urn:microsoft.com/office/officeart/2005/8/layout/orgChart1"/>
    <dgm:cxn modelId="{4C5ABD73-A535-8E49-B568-C8AED6E693F6}" type="presParOf" srcId="{538DB001-AFE4-4A47-A9E4-FAB6805DF15E}" destId="{907A4D4A-3723-4A29-9F57-CAEAC5913FCF}" srcOrd="3" destOrd="0" presId="urn:microsoft.com/office/officeart/2005/8/layout/orgChart1"/>
    <dgm:cxn modelId="{8B6CBD44-6F41-C84B-814B-4CA568FD21A8}" type="presParOf" srcId="{907A4D4A-3723-4A29-9F57-CAEAC5913FCF}" destId="{1EB8BBE4-4D56-4BB8-92BF-342EEA535AB4}" srcOrd="0" destOrd="0" presId="urn:microsoft.com/office/officeart/2005/8/layout/orgChart1"/>
    <dgm:cxn modelId="{2BF3F803-8F3F-3B4D-B65D-709EE71B5B74}" type="presParOf" srcId="{1EB8BBE4-4D56-4BB8-92BF-342EEA535AB4}" destId="{AF39C4F3-8715-46F9-AC40-64374ECA9A87}" srcOrd="0" destOrd="0" presId="urn:microsoft.com/office/officeart/2005/8/layout/orgChart1"/>
    <dgm:cxn modelId="{93D94F4B-BAFD-0F4C-B64D-AC9658915696}" type="presParOf" srcId="{1EB8BBE4-4D56-4BB8-92BF-342EEA535AB4}" destId="{6F890435-21EC-4E0F-9436-E28AD84F1D61}" srcOrd="1" destOrd="0" presId="urn:microsoft.com/office/officeart/2005/8/layout/orgChart1"/>
    <dgm:cxn modelId="{C3069380-02DE-CB4E-A551-325E220050E9}" type="presParOf" srcId="{907A4D4A-3723-4A29-9F57-CAEAC5913FCF}" destId="{7B6A8FEF-B09C-46B7-B7BF-FD5685B2C58D}" srcOrd="1" destOrd="0" presId="urn:microsoft.com/office/officeart/2005/8/layout/orgChart1"/>
    <dgm:cxn modelId="{5342EF1E-ADD3-9244-A986-88672DBAA2F0}" type="presParOf" srcId="{907A4D4A-3723-4A29-9F57-CAEAC5913FCF}" destId="{7966DD48-C3F2-47F8-80FC-06244E5957AF}" srcOrd="2" destOrd="0" presId="urn:microsoft.com/office/officeart/2005/8/layout/orgChart1"/>
    <dgm:cxn modelId="{8E992FBC-B992-0943-B93F-C59BB089F3FD}" type="presParOf" srcId="{538DB001-AFE4-4A47-A9E4-FAB6805DF15E}" destId="{E415AFF5-A296-4577-942D-C0105249B4DC}" srcOrd="4" destOrd="0" presId="urn:microsoft.com/office/officeart/2005/8/layout/orgChart1"/>
    <dgm:cxn modelId="{0C865A3C-7BC6-2C41-B8F0-5BB010E15D36}" type="presParOf" srcId="{538DB001-AFE4-4A47-A9E4-FAB6805DF15E}" destId="{AB862C27-28B7-4A61-B8AC-CBA21F7ACFC1}" srcOrd="5" destOrd="0" presId="urn:microsoft.com/office/officeart/2005/8/layout/orgChart1"/>
    <dgm:cxn modelId="{2F8EDE60-4837-CE4C-827E-7F702AFC8554}" type="presParOf" srcId="{AB862C27-28B7-4A61-B8AC-CBA21F7ACFC1}" destId="{13C3DAB5-6773-4C04-B126-0D21105E623E}" srcOrd="0" destOrd="0" presId="urn:microsoft.com/office/officeart/2005/8/layout/orgChart1"/>
    <dgm:cxn modelId="{228BAF83-CB78-844D-82C1-554D40C89084}" type="presParOf" srcId="{13C3DAB5-6773-4C04-B126-0D21105E623E}" destId="{FA470A3B-6545-45E0-8CF9-44642856BE71}" srcOrd="0" destOrd="0" presId="urn:microsoft.com/office/officeart/2005/8/layout/orgChart1"/>
    <dgm:cxn modelId="{A22447F8-733B-A947-B6C4-9C80A31835E4}" type="presParOf" srcId="{13C3DAB5-6773-4C04-B126-0D21105E623E}" destId="{88F8E34E-7BFB-4F06-AAB1-AF8A733D0323}" srcOrd="1" destOrd="0" presId="urn:microsoft.com/office/officeart/2005/8/layout/orgChart1"/>
    <dgm:cxn modelId="{D6E435F2-4EF3-7B40-B66D-D16450289722}" type="presParOf" srcId="{AB862C27-28B7-4A61-B8AC-CBA21F7ACFC1}" destId="{1FF59117-17CC-490A-8AE8-267A2CC2212C}" srcOrd="1" destOrd="0" presId="urn:microsoft.com/office/officeart/2005/8/layout/orgChart1"/>
    <dgm:cxn modelId="{EFAD5726-F1FF-0E41-9846-BF5E39B6E8EB}" type="presParOf" srcId="{AB862C27-28B7-4A61-B8AC-CBA21F7ACFC1}" destId="{34AC405E-D5BB-4D2E-9E2D-423D74223D54}" srcOrd="2" destOrd="0" presId="urn:microsoft.com/office/officeart/2005/8/layout/orgChart1"/>
    <dgm:cxn modelId="{0C594F8A-11EA-854D-A8C8-E40E62EA71B0}" type="presParOf" srcId="{538DB001-AFE4-4A47-A9E4-FAB6805DF15E}" destId="{BEFC8A69-2A9B-4B0C-9DCB-736F1E7D214C}" srcOrd="6" destOrd="0" presId="urn:microsoft.com/office/officeart/2005/8/layout/orgChart1"/>
    <dgm:cxn modelId="{8471F2C3-6797-AC42-B2B9-C95B4034E949}" type="presParOf" srcId="{538DB001-AFE4-4A47-A9E4-FAB6805DF15E}" destId="{CDB9D1E7-023B-43D5-AC98-69D9386EC1D3}" srcOrd="7" destOrd="0" presId="urn:microsoft.com/office/officeart/2005/8/layout/orgChart1"/>
    <dgm:cxn modelId="{70AE241A-60C2-CD43-A748-C8FC574CF762}" type="presParOf" srcId="{CDB9D1E7-023B-43D5-AC98-69D9386EC1D3}" destId="{08E911A9-3EFD-4967-BC45-BB983B79BBE8}" srcOrd="0" destOrd="0" presId="urn:microsoft.com/office/officeart/2005/8/layout/orgChart1"/>
    <dgm:cxn modelId="{8ACBC79A-40B9-A041-A43D-145FB7F19F83}" type="presParOf" srcId="{08E911A9-3EFD-4967-BC45-BB983B79BBE8}" destId="{A9391BBB-97A0-4317-8D7C-A8A582AB3A8D}" srcOrd="0" destOrd="0" presId="urn:microsoft.com/office/officeart/2005/8/layout/orgChart1"/>
    <dgm:cxn modelId="{F1B8AFD2-0C36-F445-B8E4-293060F3608A}" type="presParOf" srcId="{08E911A9-3EFD-4967-BC45-BB983B79BBE8}" destId="{75C073CB-B63D-4F57-9966-9642C08A8FDE}" srcOrd="1" destOrd="0" presId="urn:microsoft.com/office/officeart/2005/8/layout/orgChart1"/>
    <dgm:cxn modelId="{0E864274-62E6-824D-A28F-8663E2389BFB}" type="presParOf" srcId="{CDB9D1E7-023B-43D5-AC98-69D9386EC1D3}" destId="{AE9C1757-5DEA-4468-A7BF-8FE24E7EA35F}" srcOrd="1" destOrd="0" presId="urn:microsoft.com/office/officeart/2005/8/layout/orgChart1"/>
    <dgm:cxn modelId="{C2576F6B-AA64-234A-8785-7EA80BC0C57C}" type="presParOf" srcId="{CDB9D1E7-023B-43D5-AC98-69D9386EC1D3}" destId="{8F1076FA-CEF0-4ECF-9048-087CF0B88FD2}" srcOrd="2" destOrd="0" presId="urn:microsoft.com/office/officeart/2005/8/layout/orgChart1"/>
    <dgm:cxn modelId="{E3807BA2-82CA-704C-9650-6B5C888717FE}" type="presParOf" srcId="{538DB001-AFE4-4A47-A9E4-FAB6805DF15E}" destId="{AB846178-D864-4AE7-A024-F26A4FC07ACD}" srcOrd="8" destOrd="0" presId="urn:microsoft.com/office/officeart/2005/8/layout/orgChart1"/>
    <dgm:cxn modelId="{F60AE035-2674-BD48-8F1D-BE282F281249}" type="presParOf" srcId="{538DB001-AFE4-4A47-A9E4-FAB6805DF15E}" destId="{9A0B2897-FDDF-4E88-B0C1-CDCEC74F3B7F}" srcOrd="9" destOrd="0" presId="urn:microsoft.com/office/officeart/2005/8/layout/orgChart1"/>
    <dgm:cxn modelId="{256A3E3D-C068-6B49-BAE4-103CA5B291F8}" type="presParOf" srcId="{9A0B2897-FDDF-4E88-B0C1-CDCEC74F3B7F}" destId="{F2E84B5F-0AEE-4634-B97A-CF824256FAD0}" srcOrd="0" destOrd="0" presId="urn:microsoft.com/office/officeart/2005/8/layout/orgChart1"/>
    <dgm:cxn modelId="{51976322-F59E-254F-9618-21F8B4FF2599}" type="presParOf" srcId="{F2E84B5F-0AEE-4634-B97A-CF824256FAD0}" destId="{DDEBCA01-0347-46BF-9FFF-2BA36782B3A7}" srcOrd="0" destOrd="0" presId="urn:microsoft.com/office/officeart/2005/8/layout/orgChart1"/>
    <dgm:cxn modelId="{797E5FEB-B207-034A-935B-1D70032FFF26}" type="presParOf" srcId="{F2E84B5F-0AEE-4634-B97A-CF824256FAD0}" destId="{122DAACC-A0E2-434E-A863-D818C1143F0C}" srcOrd="1" destOrd="0" presId="urn:microsoft.com/office/officeart/2005/8/layout/orgChart1"/>
    <dgm:cxn modelId="{934C677F-C977-2742-A1CA-E8CA554C03A3}" type="presParOf" srcId="{9A0B2897-FDDF-4E88-B0C1-CDCEC74F3B7F}" destId="{A3D26937-BCC0-4130-80DA-64831734A424}" srcOrd="1" destOrd="0" presId="urn:microsoft.com/office/officeart/2005/8/layout/orgChart1"/>
    <dgm:cxn modelId="{CF09E814-9DCB-AE4A-B289-8C712A816E2B}" type="presParOf" srcId="{9A0B2897-FDDF-4E88-B0C1-CDCEC74F3B7F}" destId="{BFC3D2EA-8D45-4812-AB42-A386BA6CD65C}" srcOrd="2" destOrd="0" presId="urn:microsoft.com/office/officeart/2005/8/layout/orgChart1"/>
    <dgm:cxn modelId="{E9BCFB7C-1EB1-0143-A18C-46ABEBCABE3B}" type="presParOf" srcId="{5884648D-CA77-4A29-884C-519DB0B3B545}" destId="{FD981F5C-4F11-4851-9E9F-03585B6095FE}" srcOrd="2" destOrd="0" presId="urn:microsoft.com/office/officeart/2005/8/layout/orgChart1"/>
    <dgm:cxn modelId="{C569C2D7-B1C1-774C-9E29-71B7F3A39C5E}" type="presParOf" srcId="{EA2FC4DC-437A-4153-9EE7-9A0D57261563}" destId="{6954D0C7-9916-44E4-BA25-2B8067B769B4}" srcOrd="2" destOrd="0" presId="urn:microsoft.com/office/officeart/2005/8/layout/orgChart1"/>
    <dgm:cxn modelId="{E674B9AB-1692-6B49-8A5A-9C5699D9A3B6}" type="presParOf" srcId="{EA2FC4DC-437A-4153-9EE7-9A0D57261563}" destId="{8AA39AB8-3EB1-41BE-B78B-8DBC2B89EE52}" srcOrd="3" destOrd="0" presId="urn:microsoft.com/office/officeart/2005/8/layout/orgChart1"/>
    <dgm:cxn modelId="{13102556-3998-4645-81E6-E30D4DE64FA4}" type="presParOf" srcId="{8AA39AB8-3EB1-41BE-B78B-8DBC2B89EE52}" destId="{778796DE-5E1D-43A9-846B-A47368E45192}" srcOrd="0" destOrd="0" presId="urn:microsoft.com/office/officeart/2005/8/layout/orgChart1"/>
    <dgm:cxn modelId="{CD14D102-9D36-E541-ABC6-45BA4F3A7668}" type="presParOf" srcId="{778796DE-5E1D-43A9-846B-A47368E45192}" destId="{0A53121B-730C-4882-A1B3-208752F0092F}" srcOrd="0" destOrd="0" presId="urn:microsoft.com/office/officeart/2005/8/layout/orgChart1"/>
    <dgm:cxn modelId="{B0408FB6-2E40-A645-A277-8395DB2710D3}" type="presParOf" srcId="{778796DE-5E1D-43A9-846B-A47368E45192}" destId="{EB651F09-51AA-46FE-8ECC-B8C396690B11}" srcOrd="1" destOrd="0" presId="urn:microsoft.com/office/officeart/2005/8/layout/orgChart1"/>
    <dgm:cxn modelId="{68680446-42EA-5D4E-B91B-855E0FFC91C5}" type="presParOf" srcId="{8AA39AB8-3EB1-41BE-B78B-8DBC2B89EE52}" destId="{A6A2F44C-3AEE-4A32-9BA1-9FA2BC922F80}" srcOrd="1" destOrd="0" presId="urn:microsoft.com/office/officeart/2005/8/layout/orgChart1"/>
    <dgm:cxn modelId="{723826A8-A9A5-7843-BDCE-2CF83E257A16}" type="presParOf" srcId="{A6A2F44C-3AEE-4A32-9BA1-9FA2BC922F80}" destId="{C227EA3D-7DF8-44FA-9C61-F2AA61EC1CDA}" srcOrd="0" destOrd="0" presId="urn:microsoft.com/office/officeart/2005/8/layout/orgChart1"/>
    <dgm:cxn modelId="{8B3ADF27-9838-564C-AB2B-465ECC5465DD}" type="presParOf" srcId="{A6A2F44C-3AEE-4A32-9BA1-9FA2BC922F80}" destId="{52DC3011-F73C-444E-9AD6-E2F863FF44F9}" srcOrd="1" destOrd="0" presId="urn:microsoft.com/office/officeart/2005/8/layout/orgChart1"/>
    <dgm:cxn modelId="{9183B958-8A76-2646-A848-CF089BFC7CEF}" type="presParOf" srcId="{52DC3011-F73C-444E-9AD6-E2F863FF44F9}" destId="{8A4D9B2F-41D3-4281-9637-C3B7CF52909B}" srcOrd="0" destOrd="0" presId="urn:microsoft.com/office/officeart/2005/8/layout/orgChart1"/>
    <dgm:cxn modelId="{4FCE3C55-F749-1C42-BAFC-4FC106E2A40F}" type="presParOf" srcId="{8A4D9B2F-41D3-4281-9637-C3B7CF52909B}" destId="{202C863D-AE6E-4AE7-9DFB-9083327804F3}" srcOrd="0" destOrd="0" presId="urn:microsoft.com/office/officeart/2005/8/layout/orgChart1"/>
    <dgm:cxn modelId="{CB1458F0-D25D-7B48-B0D7-EDF71A622743}" type="presParOf" srcId="{8A4D9B2F-41D3-4281-9637-C3B7CF52909B}" destId="{9D5EC1C9-84CA-41F3-8854-814646FE3B8E}" srcOrd="1" destOrd="0" presId="urn:microsoft.com/office/officeart/2005/8/layout/orgChart1"/>
    <dgm:cxn modelId="{25082214-F354-3E4A-9469-D9A34F6CC33D}" type="presParOf" srcId="{52DC3011-F73C-444E-9AD6-E2F863FF44F9}" destId="{AEB1F872-06DA-4496-92BF-BCF77B2288AB}" srcOrd="1" destOrd="0" presId="urn:microsoft.com/office/officeart/2005/8/layout/orgChart1"/>
    <dgm:cxn modelId="{2305BEDB-90EB-EC46-9906-A83B39DCA4B3}" type="presParOf" srcId="{52DC3011-F73C-444E-9AD6-E2F863FF44F9}" destId="{CFCD022F-10D2-4213-9E64-D604D5B37897}" srcOrd="2" destOrd="0" presId="urn:microsoft.com/office/officeart/2005/8/layout/orgChart1"/>
    <dgm:cxn modelId="{A3E41EF6-7CA9-4D49-91CB-B79250327BD0}" type="presParOf" srcId="{A6A2F44C-3AEE-4A32-9BA1-9FA2BC922F80}" destId="{DF5D0848-8C68-4FAB-B90E-E0DE6FC69C7B}" srcOrd="2" destOrd="0" presId="urn:microsoft.com/office/officeart/2005/8/layout/orgChart1"/>
    <dgm:cxn modelId="{971D11DC-5DD7-3147-822A-A80BF89C77C3}" type="presParOf" srcId="{A6A2F44C-3AEE-4A32-9BA1-9FA2BC922F80}" destId="{988147E7-6BBB-4047-B221-F27A516246FE}" srcOrd="3" destOrd="0" presId="urn:microsoft.com/office/officeart/2005/8/layout/orgChart1"/>
    <dgm:cxn modelId="{3B858E0F-87B4-F34A-8A93-5B0FF2607E0E}" type="presParOf" srcId="{988147E7-6BBB-4047-B221-F27A516246FE}" destId="{6CCA69F8-8171-43DB-B637-2DA75165323A}" srcOrd="0" destOrd="0" presId="urn:microsoft.com/office/officeart/2005/8/layout/orgChart1"/>
    <dgm:cxn modelId="{AC6FCBE7-D2C7-674C-82EB-2AF86CE325DB}" type="presParOf" srcId="{6CCA69F8-8171-43DB-B637-2DA75165323A}" destId="{DE326D0F-DF1F-4A99-B030-A0025E50B360}" srcOrd="0" destOrd="0" presId="urn:microsoft.com/office/officeart/2005/8/layout/orgChart1"/>
    <dgm:cxn modelId="{AD6CA3CE-E43D-5B49-A7CD-2B3A956824EE}" type="presParOf" srcId="{6CCA69F8-8171-43DB-B637-2DA75165323A}" destId="{BAE452FD-FE6F-4AA8-ABF0-D7FAAB2FC75B}" srcOrd="1" destOrd="0" presId="urn:microsoft.com/office/officeart/2005/8/layout/orgChart1"/>
    <dgm:cxn modelId="{7855B846-8FEF-3B41-948C-AE4B9DA91D32}" type="presParOf" srcId="{988147E7-6BBB-4047-B221-F27A516246FE}" destId="{F0A80A06-AA61-4108-B1BC-7D41711E1756}" srcOrd="1" destOrd="0" presId="urn:microsoft.com/office/officeart/2005/8/layout/orgChart1"/>
    <dgm:cxn modelId="{0D72EF0D-2EDB-134B-9A02-14EAFD4F317A}" type="presParOf" srcId="{988147E7-6BBB-4047-B221-F27A516246FE}" destId="{8D07EBA6-7BDC-465B-9CF5-E00A7AD27065}" srcOrd="2" destOrd="0" presId="urn:microsoft.com/office/officeart/2005/8/layout/orgChart1"/>
    <dgm:cxn modelId="{2B726FDA-96A1-D143-869D-BA698123D9E1}" type="presParOf" srcId="{A6A2F44C-3AEE-4A32-9BA1-9FA2BC922F80}" destId="{2C412D9A-4C80-4ECD-ACBA-33B83E62C259}" srcOrd="4" destOrd="0" presId="urn:microsoft.com/office/officeart/2005/8/layout/orgChart1"/>
    <dgm:cxn modelId="{7203CBA6-DF1B-DE48-8DBC-BE6A2A73F188}" type="presParOf" srcId="{A6A2F44C-3AEE-4A32-9BA1-9FA2BC922F80}" destId="{7FFD35AD-593E-47B6-84FB-DEAC7F5FD46A}" srcOrd="5" destOrd="0" presId="urn:microsoft.com/office/officeart/2005/8/layout/orgChart1"/>
    <dgm:cxn modelId="{373339F7-7794-9D44-B42B-0EA6E86C3219}" type="presParOf" srcId="{7FFD35AD-593E-47B6-84FB-DEAC7F5FD46A}" destId="{76923EE8-37E6-4096-9176-BA6896996D3F}" srcOrd="0" destOrd="0" presId="urn:microsoft.com/office/officeart/2005/8/layout/orgChart1"/>
    <dgm:cxn modelId="{5C2A7A25-F6F0-8642-B95A-A16C8F1098FC}" type="presParOf" srcId="{76923EE8-37E6-4096-9176-BA6896996D3F}" destId="{76F18C9B-4A61-4D51-A0F6-8069ABBD3C80}" srcOrd="0" destOrd="0" presId="urn:microsoft.com/office/officeart/2005/8/layout/orgChart1"/>
    <dgm:cxn modelId="{ACD7F33D-F4CE-8343-A0E2-D4E367F4E5A7}" type="presParOf" srcId="{76923EE8-37E6-4096-9176-BA6896996D3F}" destId="{0510E7C7-BCCC-47CA-97B9-A08FE2BC2E16}" srcOrd="1" destOrd="0" presId="urn:microsoft.com/office/officeart/2005/8/layout/orgChart1"/>
    <dgm:cxn modelId="{D0E0A4C8-967C-A148-9BDA-B98CFAB1CF27}" type="presParOf" srcId="{7FFD35AD-593E-47B6-84FB-DEAC7F5FD46A}" destId="{DAB0EE17-8458-473A-A7D2-9C829DBD7E57}" srcOrd="1" destOrd="0" presId="urn:microsoft.com/office/officeart/2005/8/layout/orgChart1"/>
    <dgm:cxn modelId="{CECC7C6A-861E-674B-971F-4AF7D8807F8C}" type="presParOf" srcId="{7FFD35AD-593E-47B6-84FB-DEAC7F5FD46A}" destId="{3E7D5296-539C-43D8-9DFC-0E1D08C74181}" srcOrd="2" destOrd="0" presId="urn:microsoft.com/office/officeart/2005/8/layout/orgChart1"/>
    <dgm:cxn modelId="{F3733E54-A5D8-2844-A0CC-A4AEF900D6DF}" type="presParOf" srcId="{A6A2F44C-3AEE-4A32-9BA1-9FA2BC922F80}" destId="{C1C76C4E-BB28-401A-AD95-BF91DDC459B2}" srcOrd="6" destOrd="0" presId="urn:microsoft.com/office/officeart/2005/8/layout/orgChart1"/>
    <dgm:cxn modelId="{67FFA384-927F-B941-B20B-BA02BD3CF28D}" type="presParOf" srcId="{A6A2F44C-3AEE-4A32-9BA1-9FA2BC922F80}" destId="{F62F251C-324D-4038-AD57-27C75DBE2C08}" srcOrd="7" destOrd="0" presId="urn:microsoft.com/office/officeart/2005/8/layout/orgChart1"/>
    <dgm:cxn modelId="{DB5D4116-6DF0-F343-9FD8-F620A552CA4A}" type="presParOf" srcId="{F62F251C-324D-4038-AD57-27C75DBE2C08}" destId="{94C88264-74C9-47E9-ACDB-76B575F63B20}" srcOrd="0" destOrd="0" presId="urn:microsoft.com/office/officeart/2005/8/layout/orgChart1"/>
    <dgm:cxn modelId="{A00BDE7A-2A9B-5C43-8674-0E3A19337CB8}" type="presParOf" srcId="{94C88264-74C9-47E9-ACDB-76B575F63B20}" destId="{EDA9B9FC-C58F-4773-A3AF-16E5E5169FFF}" srcOrd="0" destOrd="0" presId="urn:microsoft.com/office/officeart/2005/8/layout/orgChart1"/>
    <dgm:cxn modelId="{526844A5-6A93-D24A-AABE-18F0396CFF4B}" type="presParOf" srcId="{94C88264-74C9-47E9-ACDB-76B575F63B20}" destId="{B5DA7E88-C477-4CB6-906B-9BBB098F7C35}" srcOrd="1" destOrd="0" presId="urn:microsoft.com/office/officeart/2005/8/layout/orgChart1"/>
    <dgm:cxn modelId="{B2DD1781-E079-C249-90BC-FDF279415FF0}" type="presParOf" srcId="{F62F251C-324D-4038-AD57-27C75DBE2C08}" destId="{F09CD3F1-5170-4ACE-BAEC-90CCD673D547}" srcOrd="1" destOrd="0" presId="urn:microsoft.com/office/officeart/2005/8/layout/orgChart1"/>
    <dgm:cxn modelId="{E939CD96-8E24-C34F-B5A2-D62C9BE6BBE4}" type="presParOf" srcId="{F62F251C-324D-4038-AD57-27C75DBE2C08}" destId="{C1C5BDA8-6B99-43F8-9517-E8FE70C90B95}" srcOrd="2" destOrd="0" presId="urn:microsoft.com/office/officeart/2005/8/layout/orgChart1"/>
    <dgm:cxn modelId="{F4AB2100-9D3C-F046-AE05-C305EBDF99F7}" type="presParOf" srcId="{A6A2F44C-3AEE-4A32-9BA1-9FA2BC922F80}" destId="{6731EACD-FBBB-4706-B110-03289C7D1862}" srcOrd="8" destOrd="0" presId="urn:microsoft.com/office/officeart/2005/8/layout/orgChart1"/>
    <dgm:cxn modelId="{6049C56C-0773-6D42-BD81-CD5E7C6F35CB}" type="presParOf" srcId="{A6A2F44C-3AEE-4A32-9BA1-9FA2BC922F80}" destId="{E450CFBD-77F5-46EE-A17E-566CB65BECD8}" srcOrd="9" destOrd="0" presId="urn:microsoft.com/office/officeart/2005/8/layout/orgChart1"/>
    <dgm:cxn modelId="{25EB2B89-708C-DD41-BACA-1051984D92D6}" type="presParOf" srcId="{E450CFBD-77F5-46EE-A17E-566CB65BECD8}" destId="{AFD01D1A-A073-4635-B209-67A6B6EE97F0}" srcOrd="0" destOrd="0" presId="urn:microsoft.com/office/officeart/2005/8/layout/orgChart1"/>
    <dgm:cxn modelId="{536E2DC8-DB91-9E49-9756-D0673E8AE43D}" type="presParOf" srcId="{AFD01D1A-A073-4635-B209-67A6B6EE97F0}" destId="{47F58CD0-76A5-46D9-BE95-F11F93BFFD3A}" srcOrd="0" destOrd="0" presId="urn:microsoft.com/office/officeart/2005/8/layout/orgChart1"/>
    <dgm:cxn modelId="{5977291F-C951-174B-900A-DF5348DE409A}" type="presParOf" srcId="{AFD01D1A-A073-4635-B209-67A6B6EE97F0}" destId="{368C8F0A-6E04-4A4A-BF9E-D56654EE7600}" srcOrd="1" destOrd="0" presId="urn:microsoft.com/office/officeart/2005/8/layout/orgChart1"/>
    <dgm:cxn modelId="{FB6EBDA1-F989-C542-89AB-3C479DEBE908}" type="presParOf" srcId="{E450CFBD-77F5-46EE-A17E-566CB65BECD8}" destId="{256D2323-839D-4F4A-A544-7E3F2C8095F1}" srcOrd="1" destOrd="0" presId="urn:microsoft.com/office/officeart/2005/8/layout/orgChart1"/>
    <dgm:cxn modelId="{39E47616-B0BC-F644-816F-08D31F9B44A4}" type="presParOf" srcId="{E450CFBD-77F5-46EE-A17E-566CB65BECD8}" destId="{C8DFD50C-5534-4D23-87F9-D78007A96B93}" srcOrd="2" destOrd="0" presId="urn:microsoft.com/office/officeart/2005/8/layout/orgChart1"/>
    <dgm:cxn modelId="{5ACDD4DE-6730-3648-B195-EBF71ADB48C1}" type="presParOf" srcId="{8AA39AB8-3EB1-41BE-B78B-8DBC2B89EE52}" destId="{1123C732-AB1A-43DB-9B65-CC9E952B7FE7}" srcOrd="2" destOrd="0" presId="urn:microsoft.com/office/officeart/2005/8/layout/orgChart1"/>
    <dgm:cxn modelId="{E4AC3564-B8AA-E048-83A4-A3920ED4ED4C}" type="presParOf" srcId="{CEB6B5ED-5D8D-49B9-B12D-456A69B8B250}" destId="{0E6BA32C-7F37-4E1C-9012-16F6B0B45FF1}" srcOrd="2" destOrd="0" presId="urn:microsoft.com/office/officeart/2005/8/layout/orgChart1"/>
    <dgm:cxn modelId="{5534C2DD-AD61-3E47-B8CD-E19BDAAE6929}" type="presParOf" srcId="{0E6BA32C-7F37-4E1C-9012-16F6B0B45FF1}" destId="{1E68EA4E-FD56-493D-BA00-D601C4241A0F}" srcOrd="0" destOrd="0" presId="urn:microsoft.com/office/officeart/2005/8/layout/orgChart1"/>
    <dgm:cxn modelId="{3CEE0362-DF52-3146-8F38-B534D8CDBE5D}" type="presParOf" srcId="{0E6BA32C-7F37-4E1C-9012-16F6B0B45FF1}" destId="{C909D3C0-6EBE-45FE-9D45-32FD61598C1A}" srcOrd="1" destOrd="0" presId="urn:microsoft.com/office/officeart/2005/8/layout/orgChart1"/>
    <dgm:cxn modelId="{34BDAF70-3110-E045-9132-B2DE9A09BAB3}" type="presParOf" srcId="{C909D3C0-6EBE-45FE-9D45-32FD61598C1A}" destId="{1A17F9A2-4950-4C0E-8CE6-20C4A4B9B3F6}" srcOrd="0" destOrd="0" presId="urn:microsoft.com/office/officeart/2005/8/layout/orgChart1"/>
    <dgm:cxn modelId="{AFE930C4-8F7C-2044-A4C2-210B1E9029EE}" type="presParOf" srcId="{1A17F9A2-4950-4C0E-8CE6-20C4A4B9B3F6}" destId="{3420E4B8-DFFF-491E-A8A6-D132E3A6B3B4}" srcOrd="0" destOrd="0" presId="urn:microsoft.com/office/officeart/2005/8/layout/orgChart1"/>
    <dgm:cxn modelId="{AC800C3F-5E22-C247-AD63-066E38FDB183}" type="presParOf" srcId="{1A17F9A2-4950-4C0E-8CE6-20C4A4B9B3F6}" destId="{5385E8C1-969C-4985-89D9-04D453EE8623}" srcOrd="1" destOrd="0" presId="urn:microsoft.com/office/officeart/2005/8/layout/orgChart1"/>
    <dgm:cxn modelId="{96DB5E38-C72B-E546-81C5-54F58C8578A0}" type="presParOf" srcId="{C909D3C0-6EBE-45FE-9D45-32FD61598C1A}" destId="{834D45F0-CBB2-41E9-BEA3-F2E30621B622}" srcOrd="1" destOrd="0" presId="urn:microsoft.com/office/officeart/2005/8/layout/orgChart1"/>
    <dgm:cxn modelId="{E67AFB29-BC35-FE44-A1C0-55F2DF309E9D}" type="presParOf" srcId="{C909D3C0-6EBE-45FE-9D45-32FD61598C1A}" destId="{2206AF2F-E48B-43C1-B7C9-BB28FFF28E86}" srcOrd="2" destOrd="0" presId="urn:microsoft.com/office/officeart/2005/8/layout/orgChart1"/>
    <dgm:cxn modelId="{11AA0E00-4DA0-F840-B646-29AC5A60063A}" type="presParOf" srcId="{0E6BA32C-7F37-4E1C-9012-16F6B0B45FF1}" destId="{30F0143B-701C-41D8-8A01-D75BAF6D0B9D}" srcOrd="2" destOrd="0" presId="urn:microsoft.com/office/officeart/2005/8/layout/orgChart1"/>
    <dgm:cxn modelId="{341DAD13-7D44-3D4A-814D-4DEA657D26FA}" type="presParOf" srcId="{0E6BA32C-7F37-4E1C-9012-16F6B0B45FF1}" destId="{F50DA2C2-DDAA-4A60-81D4-668E9382E91B}" srcOrd="3" destOrd="0" presId="urn:microsoft.com/office/officeart/2005/8/layout/orgChart1"/>
    <dgm:cxn modelId="{5ECDF8D3-E615-8E4E-8DBA-6645322B0C17}" type="presParOf" srcId="{F50DA2C2-DDAA-4A60-81D4-668E9382E91B}" destId="{9A93ECE7-836E-4998-BEC6-2C3F5A7CA3ED}" srcOrd="0" destOrd="0" presId="urn:microsoft.com/office/officeart/2005/8/layout/orgChart1"/>
    <dgm:cxn modelId="{068D8E54-523C-8444-8E24-09FD29BAB173}" type="presParOf" srcId="{9A93ECE7-836E-4998-BEC6-2C3F5A7CA3ED}" destId="{041F390C-E3B2-4445-A073-AA7D1B4C95F8}" srcOrd="0" destOrd="0" presId="urn:microsoft.com/office/officeart/2005/8/layout/orgChart1"/>
    <dgm:cxn modelId="{7A40E6E1-2D10-714C-A995-A2152A9C93CB}" type="presParOf" srcId="{9A93ECE7-836E-4998-BEC6-2C3F5A7CA3ED}" destId="{346720BB-AFAD-4D69-BBB6-48BEDC6D0D97}" srcOrd="1" destOrd="0" presId="urn:microsoft.com/office/officeart/2005/8/layout/orgChart1"/>
    <dgm:cxn modelId="{907659DB-617B-404A-9D0E-CAB9FE3F26BA}" type="presParOf" srcId="{F50DA2C2-DDAA-4A60-81D4-668E9382E91B}" destId="{60D950EC-75EA-4E8C-89F7-B2D15ED9D53F}" srcOrd="1" destOrd="0" presId="urn:microsoft.com/office/officeart/2005/8/layout/orgChart1"/>
    <dgm:cxn modelId="{742CCEAC-6282-4847-AA82-DCAC663BEA30}" type="presParOf" srcId="{F50DA2C2-DDAA-4A60-81D4-668E9382E91B}" destId="{CAD54D91-807A-4CAD-A8A5-54350541173C}"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415D0-D508-48A5-8A23-FA9E4A09682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83CDFF90-4CD3-43F9-9021-ED7635F85F2C}">
      <dgm:prSet phldrT="[Текст]"/>
      <dgm:spPr/>
      <dgm:t>
        <a:bodyPr/>
        <a:lstStyle/>
        <a:p>
          <a:r>
            <a:rPr lang="en-US" b="1" dirty="0"/>
            <a:t>SINTEZPROM CORPORATION</a:t>
          </a:r>
          <a:endParaRPr lang="ru-RU" b="1" dirty="0"/>
        </a:p>
      </dgm:t>
    </dgm:pt>
    <dgm:pt modelId="{89C117AC-5838-4E06-81DE-992253C21325}" type="parTrans" cxnId="{31266169-F9AD-43B1-B469-E7E108F138F3}">
      <dgm:prSet/>
      <dgm:spPr/>
      <dgm:t>
        <a:bodyPr/>
        <a:lstStyle/>
        <a:p>
          <a:endParaRPr lang="ru-RU"/>
        </a:p>
      </dgm:t>
    </dgm:pt>
    <dgm:pt modelId="{ED059147-6632-4507-BB0B-E376F2F8D905}" type="sibTrans" cxnId="{31266169-F9AD-43B1-B469-E7E108F138F3}">
      <dgm:prSet/>
      <dgm:spPr/>
      <dgm:t>
        <a:bodyPr/>
        <a:lstStyle/>
        <a:p>
          <a:endParaRPr lang="ru-RU"/>
        </a:p>
      </dgm:t>
    </dgm:pt>
    <dgm:pt modelId="{338937A7-F68A-4375-B457-DA9ADA35B749}" type="asst">
      <dgm:prSet phldrT="[Текст]"/>
      <dgm:spPr/>
      <dgm:t>
        <a:bodyPr/>
        <a:lstStyle/>
        <a:p>
          <a:pPr rtl="0"/>
          <a:r>
            <a:rPr lang="en-US" dirty="0"/>
            <a:t>77% group of </a:t>
          </a:r>
          <a:r>
            <a:rPr lang="en-US" dirty="0" err="1"/>
            <a:t>russian</a:t>
          </a:r>
          <a:r>
            <a:rPr lang="en-US" dirty="0"/>
            <a:t> beneficiaries</a:t>
          </a:r>
        </a:p>
      </dgm:t>
    </dgm:pt>
    <dgm:pt modelId="{C94363DF-0577-4065-94FB-8230995471A1}" type="parTrans" cxnId="{4FF194CB-F8C1-4C5B-AA99-9E72AAF80A30}">
      <dgm:prSet/>
      <dgm:spPr/>
      <dgm:t>
        <a:bodyPr/>
        <a:lstStyle/>
        <a:p>
          <a:endParaRPr lang="ru-RU"/>
        </a:p>
      </dgm:t>
    </dgm:pt>
    <dgm:pt modelId="{967BAFD8-EFBC-40F4-882A-14BF754A7986}" type="sibTrans" cxnId="{4FF194CB-F8C1-4C5B-AA99-9E72AAF80A30}">
      <dgm:prSet/>
      <dgm:spPr/>
      <dgm:t>
        <a:bodyPr/>
        <a:lstStyle/>
        <a:p>
          <a:endParaRPr lang="ru-RU"/>
        </a:p>
      </dgm:t>
    </dgm:pt>
    <dgm:pt modelId="{4D4D8703-6A2E-4C5F-B60B-8969FF356B77}">
      <dgm:prSet phldrT="[Текст]"/>
      <dgm:spPr/>
      <dgm:t>
        <a:bodyPr/>
        <a:lstStyle/>
        <a:p>
          <a:r>
            <a:rPr lang="en-US" dirty="0"/>
            <a:t>Strategic management</a:t>
          </a:r>
          <a:endParaRPr lang="ru-RU" dirty="0"/>
        </a:p>
      </dgm:t>
    </dgm:pt>
    <dgm:pt modelId="{68D169CF-FB53-4BC1-BEB4-F1B47892E5E4}" type="parTrans" cxnId="{B56B7537-F1EF-4C9C-BC78-395EBE5E719D}">
      <dgm:prSet/>
      <dgm:spPr/>
      <dgm:t>
        <a:bodyPr/>
        <a:lstStyle/>
        <a:p>
          <a:endParaRPr lang="ru-RU"/>
        </a:p>
      </dgm:t>
    </dgm:pt>
    <dgm:pt modelId="{62740F4D-72BC-41E1-AB53-774B42F4F16D}" type="sibTrans" cxnId="{B56B7537-F1EF-4C9C-BC78-395EBE5E719D}">
      <dgm:prSet/>
      <dgm:spPr/>
      <dgm:t>
        <a:bodyPr/>
        <a:lstStyle/>
        <a:p>
          <a:endParaRPr lang="ru-RU"/>
        </a:p>
      </dgm:t>
    </dgm:pt>
    <dgm:pt modelId="{901F70A7-E054-4202-B208-C7956E244569}">
      <dgm:prSet phldrT="[Текст]"/>
      <dgm:spPr/>
      <dgm:t>
        <a:bodyPr/>
        <a:lstStyle/>
        <a:p>
          <a:r>
            <a:rPr lang="en-US" dirty="0"/>
            <a:t>Business Development</a:t>
          </a:r>
          <a:endParaRPr lang="ru-RU" dirty="0"/>
        </a:p>
      </dgm:t>
    </dgm:pt>
    <dgm:pt modelId="{FF5294D3-4B44-4ECE-A1C8-EFDF310AE05A}" type="parTrans" cxnId="{361FC215-A75E-444B-9377-0A087B0A40B6}">
      <dgm:prSet/>
      <dgm:spPr/>
      <dgm:t>
        <a:bodyPr/>
        <a:lstStyle/>
        <a:p>
          <a:endParaRPr lang="ru-RU"/>
        </a:p>
      </dgm:t>
    </dgm:pt>
    <dgm:pt modelId="{898A9BF5-DCEE-418C-BC77-DDD6E22F380C}" type="sibTrans" cxnId="{361FC215-A75E-444B-9377-0A087B0A40B6}">
      <dgm:prSet/>
      <dgm:spPr/>
      <dgm:t>
        <a:bodyPr/>
        <a:lstStyle/>
        <a:p>
          <a:endParaRPr lang="ru-RU"/>
        </a:p>
      </dgm:t>
    </dgm:pt>
    <dgm:pt modelId="{77135C85-7EE6-4584-99BD-7BDBFF16CD73}">
      <dgm:prSet phldrT="[Текст]"/>
      <dgm:spPr/>
      <dgm:t>
        <a:bodyPr/>
        <a:lstStyle/>
        <a:p>
          <a:r>
            <a:rPr lang="en-US" dirty="0"/>
            <a:t>Industrial Site</a:t>
          </a:r>
          <a:endParaRPr lang="ru-RU" dirty="0"/>
        </a:p>
      </dgm:t>
    </dgm:pt>
    <dgm:pt modelId="{3AC040F5-045D-4069-A3D3-6A531D521E76}" type="parTrans" cxnId="{DC7F0323-4B8B-421E-BD98-3224BA45D12C}">
      <dgm:prSet/>
      <dgm:spPr/>
      <dgm:t>
        <a:bodyPr/>
        <a:lstStyle/>
        <a:p>
          <a:endParaRPr lang="ru-RU"/>
        </a:p>
      </dgm:t>
    </dgm:pt>
    <dgm:pt modelId="{5E06FDA6-5A11-4F33-9890-93C579934883}" type="sibTrans" cxnId="{DC7F0323-4B8B-421E-BD98-3224BA45D12C}">
      <dgm:prSet/>
      <dgm:spPr/>
      <dgm:t>
        <a:bodyPr/>
        <a:lstStyle/>
        <a:p>
          <a:endParaRPr lang="ru-RU"/>
        </a:p>
      </dgm:t>
    </dgm:pt>
    <dgm:pt modelId="{892D05EC-5227-4B2D-996B-F0FADC81092A}" type="asst">
      <dgm:prSet/>
      <dgm:spPr/>
      <dgm:t>
        <a:bodyPr/>
        <a:lstStyle/>
        <a:p>
          <a:r>
            <a:rPr lang="ru-RU" dirty="0"/>
            <a:t>33% </a:t>
          </a:r>
          <a:r>
            <a:rPr lang="ru-RU" dirty="0" err="1">
              <a:latin typeface="Calibri Light" panose="020F0302020204030204"/>
            </a:rPr>
            <a:t>Investor</a:t>
          </a:r>
          <a:endParaRPr lang="ru-RU" dirty="0" err="1"/>
        </a:p>
      </dgm:t>
    </dgm:pt>
    <dgm:pt modelId="{AB290DFF-4277-4C16-84BA-FC287E098E54}" type="parTrans" cxnId="{C9221E19-E2F0-47BB-ABCB-E52D5C2CD7FC}">
      <dgm:prSet/>
      <dgm:spPr/>
      <dgm:t>
        <a:bodyPr/>
        <a:lstStyle/>
        <a:p>
          <a:endParaRPr lang="ru-RU"/>
        </a:p>
      </dgm:t>
    </dgm:pt>
    <dgm:pt modelId="{ED5C529D-FF73-477C-815E-B39DEB82EBBE}" type="sibTrans" cxnId="{C9221E19-E2F0-47BB-ABCB-E52D5C2CD7FC}">
      <dgm:prSet/>
      <dgm:spPr/>
      <dgm:t>
        <a:bodyPr/>
        <a:lstStyle/>
        <a:p>
          <a:endParaRPr lang="ru-RU"/>
        </a:p>
      </dgm:t>
    </dgm:pt>
    <dgm:pt modelId="{0EBB6BFB-C8B1-4B06-BF86-36D486F105E2}">
      <dgm:prSet/>
      <dgm:spPr/>
      <dgm:t>
        <a:bodyPr/>
        <a:lstStyle/>
        <a:p>
          <a:r>
            <a:rPr lang="en-US" dirty="0"/>
            <a:t>Partner development</a:t>
          </a:r>
          <a:endParaRPr lang="ru-RU" dirty="0"/>
        </a:p>
      </dgm:t>
    </dgm:pt>
    <dgm:pt modelId="{5767CF4F-BCBC-46F8-8BA4-6B1489FB129A}" type="parTrans" cxnId="{4E5B45FF-8C5E-4744-B35C-764E4A94AE47}">
      <dgm:prSet/>
      <dgm:spPr/>
      <dgm:t>
        <a:bodyPr/>
        <a:lstStyle/>
        <a:p>
          <a:endParaRPr lang="ru-RU"/>
        </a:p>
      </dgm:t>
    </dgm:pt>
    <dgm:pt modelId="{9B77A561-0C91-4D14-8B0E-5E22CDB232A9}" type="sibTrans" cxnId="{4E5B45FF-8C5E-4744-B35C-764E4A94AE47}">
      <dgm:prSet/>
      <dgm:spPr/>
      <dgm:t>
        <a:bodyPr/>
        <a:lstStyle/>
        <a:p>
          <a:endParaRPr lang="ru-RU"/>
        </a:p>
      </dgm:t>
    </dgm:pt>
    <dgm:pt modelId="{6D0757FA-6E58-4D76-ABAC-377554CD3F98}">
      <dgm:prSet/>
      <dgm:spPr/>
      <dgm:t>
        <a:bodyPr/>
        <a:lstStyle/>
        <a:p>
          <a:pPr rtl="0"/>
          <a:r>
            <a:rPr lang="en-US" dirty="0"/>
            <a:t>Industrial site</a:t>
          </a:r>
          <a:r>
            <a:rPr lang="ru-RU" dirty="0"/>
            <a:t> </a:t>
          </a:r>
          <a:r>
            <a:rPr lang="en-US" dirty="0"/>
            <a:t>Development</a:t>
          </a:r>
          <a:r>
            <a:rPr lang="ru-RU" dirty="0">
              <a:latin typeface="Calibri Light" panose="020F0302020204030204"/>
            </a:rPr>
            <a:t> </a:t>
          </a:r>
        </a:p>
      </dgm:t>
    </dgm:pt>
    <dgm:pt modelId="{29A0D6B4-8570-45BB-988F-90C52140AA7B}" type="parTrans" cxnId="{54D11B56-0EE1-453F-B1A4-C052F1139EC0}">
      <dgm:prSet/>
      <dgm:spPr/>
      <dgm:t>
        <a:bodyPr/>
        <a:lstStyle/>
        <a:p>
          <a:endParaRPr lang="ru-RU"/>
        </a:p>
      </dgm:t>
    </dgm:pt>
    <dgm:pt modelId="{11B31D37-ED90-4F06-94C0-AD4BC58268C0}" type="sibTrans" cxnId="{54D11B56-0EE1-453F-B1A4-C052F1139EC0}">
      <dgm:prSet/>
      <dgm:spPr/>
      <dgm:t>
        <a:bodyPr/>
        <a:lstStyle/>
        <a:p>
          <a:endParaRPr lang="ru-RU"/>
        </a:p>
      </dgm:t>
    </dgm:pt>
    <dgm:pt modelId="{2462E563-CCB7-4F2D-9FB9-5C903DF27290}">
      <dgm:prSet phldr="0"/>
      <dgm:spPr/>
      <dgm:t>
        <a:bodyPr/>
        <a:lstStyle/>
        <a:p>
          <a:pPr rtl="0"/>
          <a:r>
            <a:rPr lang="ru-RU" dirty="0">
              <a:latin typeface="Calibri Light" panose="020F0302020204030204"/>
            </a:rPr>
            <a:t>Operational control</a:t>
          </a:r>
          <a:endParaRPr lang="ru-RU" dirty="0"/>
        </a:p>
      </dgm:t>
    </dgm:pt>
    <dgm:pt modelId="{760FB64A-B8E2-4524-9E59-AEBFC5F8959B}" type="parTrans" cxnId="{5074E90D-F9DC-40A6-B1A6-076D5B41D0DC}">
      <dgm:prSet/>
      <dgm:spPr/>
      <dgm:t>
        <a:bodyPr/>
        <a:lstStyle/>
        <a:p>
          <a:endParaRPr lang="ru-RU"/>
        </a:p>
      </dgm:t>
    </dgm:pt>
    <dgm:pt modelId="{1FF9D16B-45B0-4E6E-A549-A11755F47139}" type="sibTrans" cxnId="{5074E90D-F9DC-40A6-B1A6-076D5B41D0DC}">
      <dgm:prSet/>
      <dgm:spPr/>
      <dgm:t>
        <a:bodyPr/>
        <a:lstStyle/>
        <a:p>
          <a:endParaRPr lang="ru-RU"/>
        </a:p>
      </dgm:t>
    </dgm:pt>
    <dgm:pt modelId="{C4224C1E-005E-41B5-9C55-A79CD6094FCB}">
      <dgm:prSet/>
      <dgm:spPr/>
      <dgm:t>
        <a:bodyPr/>
        <a:lstStyle/>
        <a:p>
          <a:pPr rtl="0"/>
          <a:r>
            <a:rPr lang="ru-RU" dirty="0" err="1">
              <a:latin typeface="Calibri Light" panose="020F0302020204030204"/>
            </a:rPr>
            <a:t>Owner</a:t>
          </a:r>
          <a:r>
            <a:rPr lang="ru-RU" dirty="0">
              <a:latin typeface="Calibri Light" panose="020F0302020204030204"/>
            </a:rPr>
            <a:t> </a:t>
          </a:r>
          <a:r>
            <a:rPr lang="ru-RU" dirty="0" err="1">
              <a:latin typeface="Calibri Light" panose="020F0302020204030204"/>
            </a:rPr>
            <a:t>control</a:t>
          </a:r>
          <a:endParaRPr lang="ru-RU" dirty="0" err="1"/>
        </a:p>
      </dgm:t>
    </dgm:pt>
    <dgm:pt modelId="{358F326C-5B17-4BC8-B2F1-972D45811164}" type="parTrans" cxnId="{87344995-6F9B-4840-8FE8-61A45CC15D99}">
      <dgm:prSet/>
      <dgm:spPr/>
      <dgm:t>
        <a:bodyPr/>
        <a:lstStyle/>
        <a:p>
          <a:endParaRPr lang="ru-RU"/>
        </a:p>
      </dgm:t>
    </dgm:pt>
    <dgm:pt modelId="{5B3AD57A-8494-42A0-B682-9FBBE90C2E20}" type="sibTrans" cxnId="{87344995-6F9B-4840-8FE8-61A45CC15D99}">
      <dgm:prSet/>
      <dgm:spPr/>
      <dgm:t>
        <a:bodyPr/>
        <a:lstStyle/>
        <a:p>
          <a:endParaRPr lang="ru-RU"/>
        </a:p>
      </dgm:t>
    </dgm:pt>
    <dgm:pt modelId="{D976E834-D71F-4C91-8727-0A25AA9A16FF}">
      <dgm:prSet/>
      <dgm:spPr/>
      <dgm:t>
        <a:bodyPr/>
        <a:lstStyle/>
        <a:p>
          <a:r>
            <a:rPr lang="en-US" b="0" i="0" dirty="0"/>
            <a:t>Technology Development</a:t>
          </a:r>
          <a:endParaRPr lang="ru-RU" dirty="0"/>
        </a:p>
      </dgm:t>
    </dgm:pt>
    <dgm:pt modelId="{841EFC37-6FF5-4D69-B87E-42624B813E35}" type="parTrans" cxnId="{4902118B-DFA5-4079-9786-6F5165A07404}">
      <dgm:prSet/>
      <dgm:spPr/>
      <dgm:t>
        <a:bodyPr/>
        <a:lstStyle/>
        <a:p>
          <a:endParaRPr lang="ru-RU"/>
        </a:p>
      </dgm:t>
    </dgm:pt>
    <dgm:pt modelId="{C737F6B5-08BA-42B2-A950-C43AC7C73B9B}" type="sibTrans" cxnId="{4902118B-DFA5-4079-9786-6F5165A07404}">
      <dgm:prSet/>
      <dgm:spPr/>
      <dgm:t>
        <a:bodyPr/>
        <a:lstStyle/>
        <a:p>
          <a:endParaRPr lang="ru-RU"/>
        </a:p>
      </dgm:t>
    </dgm:pt>
    <dgm:pt modelId="{3A9CE665-8D4C-48CC-9D64-49A72CB32E1C}">
      <dgm:prSet/>
      <dgm:spPr/>
      <dgm:t>
        <a:bodyPr/>
        <a:lstStyle/>
        <a:p>
          <a:r>
            <a:rPr lang="en-US" dirty="0"/>
            <a:t>SINTEZPROM URAL</a:t>
          </a:r>
        </a:p>
      </dgm:t>
    </dgm:pt>
    <dgm:pt modelId="{BD63E0EE-64CD-4D5F-82DA-8C9B872160DD}" type="parTrans" cxnId="{1034A5E9-4987-4DB6-946D-7D95FE37CF7B}">
      <dgm:prSet/>
      <dgm:spPr/>
      <dgm:t>
        <a:bodyPr/>
        <a:lstStyle/>
        <a:p>
          <a:endParaRPr lang="ru-RU"/>
        </a:p>
      </dgm:t>
    </dgm:pt>
    <dgm:pt modelId="{B5EB7407-F878-4EB5-BB57-A5A152462CC3}" type="sibTrans" cxnId="{1034A5E9-4987-4DB6-946D-7D95FE37CF7B}">
      <dgm:prSet/>
      <dgm:spPr/>
      <dgm:t>
        <a:bodyPr/>
        <a:lstStyle/>
        <a:p>
          <a:endParaRPr lang="ru-RU"/>
        </a:p>
      </dgm:t>
    </dgm:pt>
    <dgm:pt modelId="{194C3080-810C-4138-B259-FDB26E024348}">
      <dgm:prSet/>
      <dgm:spPr/>
      <dgm:t>
        <a:bodyPr/>
        <a:lstStyle/>
        <a:p>
          <a:r>
            <a:rPr lang="en-US" dirty="0"/>
            <a:t>Investors relations</a:t>
          </a:r>
          <a:endParaRPr lang="ru-RU" dirty="0"/>
        </a:p>
      </dgm:t>
    </dgm:pt>
    <dgm:pt modelId="{9D67538F-A3E5-4BB6-9FE9-F0C3E4B5E510}" type="parTrans" cxnId="{ABE9625B-02C7-472A-AAE1-4F7DC01ECE66}">
      <dgm:prSet/>
      <dgm:spPr/>
      <dgm:t>
        <a:bodyPr/>
        <a:lstStyle/>
        <a:p>
          <a:endParaRPr lang="ru-RU"/>
        </a:p>
      </dgm:t>
    </dgm:pt>
    <dgm:pt modelId="{9EE980AE-D13A-4D88-9159-1F972F650A60}" type="sibTrans" cxnId="{ABE9625B-02C7-472A-AAE1-4F7DC01ECE66}">
      <dgm:prSet/>
      <dgm:spPr/>
      <dgm:t>
        <a:bodyPr/>
        <a:lstStyle/>
        <a:p>
          <a:endParaRPr lang="ru-RU"/>
        </a:p>
      </dgm:t>
    </dgm:pt>
    <dgm:pt modelId="{97AB0EC1-E23A-4C16-B3B0-F5EA291FDBB9}">
      <dgm:prSet/>
      <dgm:spPr/>
      <dgm:t>
        <a:bodyPr/>
        <a:lstStyle/>
        <a:p>
          <a:pPr rtl="0"/>
          <a:r>
            <a:rPr lang="en-US" dirty="0"/>
            <a:t>Product</a:t>
          </a:r>
          <a:r>
            <a:rPr lang="en-US" dirty="0">
              <a:latin typeface="Calibri Light" panose="020F0302020204030204"/>
            </a:rPr>
            <a:t> </a:t>
          </a:r>
          <a:r>
            <a:rPr lang="en-US" dirty="0"/>
            <a:t> development</a:t>
          </a:r>
          <a:endParaRPr lang="ru-RU" dirty="0"/>
        </a:p>
      </dgm:t>
    </dgm:pt>
    <dgm:pt modelId="{D0B2BCC3-11A8-46AD-956B-8089E529A62E}" type="parTrans" cxnId="{5FBABDDD-BAE3-42DA-8688-A1D1E92262C7}">
      <dgm:prSet/>
      <dgm:spPr/>
      <dgm:t>
        <a:bodyPr/>
        <a:lstStyle/>
        <a:p>
          <a:endParaRPr lang="ru-RU"/>
        </a:p>
      </dgm:t>
    </dgm:pt>
    <dgm:pt modelId="{9385E582-7FAC-42CA-8444-6FB2C2C0B8AC}" type="sibTrans" cxnId="{5FBABDDD-BAE3-42DA-8688-A1D1E92262C7}">
      <dgm:prSet/>
      <dgm:spPr/>
      <dgm:t>
        <a:bodyPr/>
        <a:lstStyle/>
        <a:p>
          <a:endParaRPr lang="ru-RU"/>
        </a:p>
      </dgm:t>
    </dgm:pt>
    <dgm:pt modelId="{240FCBA5-D5E0-4049-AAC2-F2D49629D095}">
      <dgm:prSet/>
      <dgm:spPr/>
      <dgm:t>
        <a:bodyPr/>
        <a:lstStyle/>
        <a:p>
          <a:r>
            <a:rPr lang="en-US" dirty="0"/>
            <a:t>Government relation</a:t>
          </a:r>
        </a:p>
      </dgm:t>
    </dgm:pt>
    <dgm:pt modelId="{9EA60996-0A8D-44F3-825D-1AA1463EBE1C}" type="parTrans" cxnId="{87A2749A-D65A-4E62-959A-80688FF7CC1B}">
      <dgm:prSet/>
      <dgm:spPr/>
      <dgm:t>
        <a:bodyPr/>
        <a:lstStyle/>
        <a:p>
          <a:endParaRPr lang="ru-RU"/>
        </a:p>
      </dgm:t>
    </dgm:pt>
    <dgm:pt modelId="{F2D2DE75-2524-448C-812C-2B65B547534B}" type="sibTrans" cxnId="{87A2749A-D65A-4E62-959A-80688FF7CC1B}">
      <dgm:prSet/>
      <dgm:spPr/>
      <dgm:t>
        <a:bodyPr/>
        <a:lstStyle/>
        <a:p>
          <a:endParaRPr lang="ru-RU"/>
        </a:p>
      </dgm:t>
    </dgm:pt>
    <dgm:pt modelId="{130F47E6-E442-4B2C-868D-31D06CC2EF98}">
      <dgm:prSet/>
      <dgm:spPr/>
      <dgm:t>
        <a:bodyPr/>
        <a:lstStyle/>
        <a:p>
          <a:r>
            <a:rPr lang="en-US" dirty="0"/>
            <a:t>SINTEZPROM NORTH</a:t>
          </a:r>
        </a:p>
      </dgm:t>
    </dgm:pt>
    <dgm:pt modelId="{FA46BF80-9F5D-4DEE-8F67-91A7ABBF602B}" type="parTrans" cxnId="{7B34250A-CC27-4619-9F6C-40A99A65289C}">
      <dgm:prSet/>
      <dgm:spPr/>
      <dgm:t>
        <a:bodyPr/>
        <a:lstStyle/>
        <a:p>
          <a:endParaRPr lang="ru-RU"/>
        </a:p>
      </dgm:t>
    </dgm:pt>
    <dgm:pt modelId="{0C713BD2-ACC8-478C-9B0E-6C6120AD13C0}" type="sibTrans" cxnId="{7B34250A-CC27-4619-9F6C-40A99A65289C}">
      <dgm:prSet/>
      <dgm:spPr/>
      <dgm:t>
        <a:bodyPr/>
        <a:lstStyle/>
        <a:p>
          <a:endParaRPr lang="ru-RU"/>
        </a:p>
      </dgm:t>
    </dgm:pt>
    <dgm:pt modelId="{045EA12A-EDC2-4F0D-96FB-C9D34739900A}">
      <dgm:prSet/>
      <dgm:spPr/>
      <dgm:t>
        <a:bodyPr/>
        <a:lstStyle/>
        <a:p>
          <a:r>
            <a:rPr lang="en-US" dirty="0"/>
            <a:t>SINTEZPROM WEST</a:t>
          </a:r>
        </a:p>
      </dgm:t>
    </dgm:pt>
    <dgm:pt modelId="{E504A95C-2FEA-4E75-8644-8F8F6164BFE1}" type="parTrans" cxnId="{33CA20B1-7930-4B75-8DDB-F4FC6C8D869F}">
      <dgm:prSet/>
      <dgm:spPr/>
      <dgm:t>
        <a:bodyPr/>
        <a:lstStyle/>
        <a:p>
          <a:endParaRPr lang="ru-RU"/>
        </a:p>
      </dgm:t>
    </dgm:pt>
    <dgm:pt modelId="{A9D4FC32-AC7C-4B96-9453-C0747D876A77}" type="sibTrans" cxnId="{33CA20B1-7930-4B75-8DDB-F4FC6C8D869F}">
      <dgm:prSet/>
      <dgm:spPr/>
      <dgm:t>
        <a:bodyPr/>
        <a:lstStyle/>
        <a:p>
          <a:endParaRPr lang="ru-RU"/>
        </a:p>
      </dgm:t>
    </dgm:pt>
    <dgm:pt modelId="{CC1FF687-C2D6-4D56-9532-89BDCDCF422B}">
      <dgm:prSet/>
      <dgm:spPr/>
      <dgm:t>
        <a:bodyPr/>
        <a:lstStyle/>
        <a:p>
          <a:r>
            <a:rPr lang="en-US" dirty="0"/>
            <a:t>SINTEZPROM EAST</a:t>
          </a:r>
        </a:p>
      </dgm:t>
    </dgm:pt>
    <dgm:pt modelId="{BD19BF9E-1775-4411-87B0-4CEE2A8973E2}" type="parTrans" cxnId="{7856C6E3-BC2B-4AA3-BD7F-6845E0C3488D}">
      <dgm:prSet/>
      <dgm:spPr/>
      <dgm:t>
        <a:bodyPr/>
        <a:lstStyle/>
        <a:p>
          <a:endParaRPr lang="ru-RU"/>
        </a:p>
      </dgm:t>
    </dgm:pt>
    <dgm:pt modelId="{0F31E2EB-9D96-44F9-9FC9-79EA77840A87}" type="sibTrans" cxnId="{7856C6E3-BC2B-4AA3-BD7F-6845E0C3488D}">
      <dgm:prSet/>
      <dgm:spPr/>
      <dgm:t>
        <a:bodyPr/>
        <a:lstStyle/>
        <a:p>
          <a:endParaRPr lang="ru-RU"/>
        </a:p>
      </dgm:t>
    </dgm:pt>
    <dgm:pt modelId="{EFA6488B-58E9-4ACB-B79E-2B53D8A659AF}">
      <dgm:prSet/>
      <dgm:spPr/>
      <dgm:t>
        <a:bodyPr/>
        <a:lstStyle/>
        <a:p>
          <a:r>
            <a:rPr lang="en-US" dirty="0"/>
            <a:t>Financial</a:t>
          </a:r>
          <a:r>
            <a:rPr lang="ru-RU" dirty="0"/>
            <a:t> </a:t>
          </a:r>
          <a:r>
            <a:rPr lang="en-US" dirty="0"/>
            <a:t>management</a:t>
          </a:r>
          <a:endParaRPr lang="ru-RU" dirty="0"/>
        </a:p>
      </dgm:t>
    </dgm:pt>
    <dgm:pt modelId="{DA125BFA-3433-4A94-9973-9506CB5A4280}" type="parTrans" cxnId="{08C87087-4A9C-422E-8ABC-F63585C3638B}">
      <dgm:prSet/>
      <dgm:spPr/>
      <dgm:t>
        <a:bodyPr/>
        <a:lstStyle/>
        <a:p>
          <a:endParaRPr lang="ru-RU"/>
        </a:p>
      </dgm:t>
    </dgm:pt>
    <dgm:pt modelId="{2436EA07-D43A-49E8-9AEE-435FC2F3ACAD}" type="sibTrans" cxnId="{08C87087-4A9C-422E-8ABC-F63585C3638B}">
      <dgm:prSet/>
      <dgm:spPr/>
      <dgm:t>
        <a:bodyPr/>
        <a:lstStyle/>
        <a:p>
          <a:endParaRPr lang="ru-RU"/>
        </a:p>
      </dgm:t>
    </dgm:pt>
    <dgm:pt modelId="{CED45578-7373-41B5-9BD4-BF991765C3C1}">
      <dgm:prSet/>
      <dgm:spPr/>
      <dgm:t>
        <a:bodyPr/>
        <a:lstStyle/>
        <a:p>
          <a:r>
            <a:rPr lang="en-US" dirty="0"/>
            <a:t>HR</a:t>
          </a:r>
          <a:r>
            <a:rPr lang="ru-RU" dirty="0"/>
            <a:t> </a:t>
          </a:r>
          <a:r>
            <a:rPr lang="en-US" dirty="0"/>
            <a:t>management &amp; development</a:t>
          </a:r>
          <a:endParaRPr lang="ru-RU" dirty="0"/>
        </a:p>
      </dgm:t>
    </dgm:pt>
    <dgm:pt modelId="{EA471FE8-2BEF-4EAE-B9E8-3D0B8E9FD74D}" type="parTrans" cxnId="{9C33B543-455A-4D5F-A4A4-01317A8F9FB3}">
      <dgm:prSet/>
      <dgm:spPr/>
      <dgm:t>
        <a:bodyPr/>
        <a:lstStyle/>
        <a:p>
          <a:endParaRPr lang="ru-RU"/>
        </a:p>
      </dgm:t>
    </dgm:pt>
    <dgm:pt modelId="{0568DAB0-4418-495A-B76B-B0C111888919}" type="sibTrans" cxnId="{9C33B543-455A-4D5F-A4A4-01317A8F9FB3}">
      <dgm:prSet/>
      <dgm:spPr/>
      <dgm:t>
        <a:bodyPr/>
        <a:lstStyle/>
        <a:p>
          <a:endParaRPr lang="ru-RU"/>
        </a:p>
      </dgm:t>
    </dgm:pt>
    <dgm:pt modelId="{00E18AC2-B0B4-43ED-BEB2-CB164FFBB5D6}">
      <dgm:prSet/>
      <dgm:spPr/>
      <dgm:t>
        <a:bodyPr/>
        <a:lstStyle/>
        <a:p>
          <a:r>
            <a:rPr lang="en-US" dirty="0">
              <a:latin typeface="Calibri Light" panose="020F0302020204030204"/>
            </a:rPr>
            <a:t>other</a:t>
          </a:r>
          <a:r>
            <a:rPr lang="en-US" dirty="0"/>
            <a:t> </a:t>
          </a:r>
          <a:r>
            <a:rPr lang="en-US" dirty="0">
              <a:latin typeface="Calibri Light" panose="020F0302020204030204"/>
            </a:rPr>
            <a:t>consortium</a:t>
          </a:r>
          <a:endParaRPr lang="en-US" dirty="0"/>
        </a:p>
      </dgm:t>
    </dgm:pt>
    <dgm:pt modelId="{4DE2ED79-2FE7-4C39-B5FE-4337F00CD831}" type="parTrans" cxnId="{184D6289-01E9-4AD7-BF38-01A3C80FD2EA}">
      <dgm:prSet/>
      <dgm:spPr/>
      <dgm:t>
        <a:bodyPr/>
        <a:lstStyle/>
        <a:p>
          <a:endParaRPr lang="ru-RU"/>
        </a:p>
      </dgm:t>
    </dgm:pt>
    <dgm:pt modelId="{C38AE307-026B-4F18-9C27-054984235ECF}" type="sibTrans" cxnId="{184D6289-01E9-4AD7-BF38-01A3C80FD2EA}">
      <dgm:prSet/>
      <dgm:spPr/>
      <dgm:t>
        <a:bodyPr/>
        <a:lstStyle/>
        <a:p>
          <a:endParaRPr lang="ru-RU"/>
        </a:p>
      </dgm:t>
    </dgm:pt>
    <dgm:pt modelId="{16BBA729-0804-4DE1-BB37-6E09B3502BBF}" type="pres">
      <dgm:prSet presAssocID="{715415D0-D508-48A5-8A23-FA9E4A09682A}" presName="hierChild1" presStyleCnt="0">
        <dgm:presLayoutVars>
          <dgm:orgChart val="1"/>
          <dgm:chPref val="1"/>
          <dgm:dir/>
          <dgm:animOne val="branch"/>
          <dgm:animLvl val="lvl"/>
          <dgm:resizeHandles/>
        </dgm:presLayoutVars>
      </dgm:prSet>
      <dgm:spPr/>
    </dgm:pt>
    <dgm:pt modelId="{EFAB6849-EE4F-4C3B-AF7E-AB66A250B08E}" type="pres">
      <dgm:prSet presAssocID="{83CDFF90-4CD3-43F9-9021-ED7635F85F2C}" presName="hierRoot1" presStyleCnt="0">
        <dgm:presLayoutVars>
          <dgm:hierBranch val="init"/>
        </dgm:presLayoutVars>
      </dgm:prSet>
      <dgm:spPr/>
    </dgm:pt>
    <dgm:pt modelId="{BAD30A7C-EE7E-4DFA-9416-1FA80746AE63}" type="pres">
      <dgm:prSet presAssocID="{83CDFF90-4CD3-43F9-9021-ED7635F85F2C}" presName="rootComposite1" presStyleCnt="0"/>
      <dgm:spPr/>
    </dgm:pt>
    <dgm:pt modelId="{9A35ECFD-29D2-4C14-9AA3-DD1EFBCCD8D6}" type="pres">
      <dgm:prSet presAssocID="{83CDFF90-4CD3-43F9-9021-ED7635F85F2C}" presName="rootText1" presStyleLbl="node0" presStyleIdx="0" presStyleCnt="1" custScaleX="259204">
        <dgm:presLayoutVars>
          <dgm:chPref val="3"/>
        </dgm:presLayoutVars>
      </dgm:prSet>
      <dgm:spPr/>
    </dgm:pt>
    <dgm:pt modelId="{A9B63AE3-B1F5-4854-96FA-E59ADF754D95}" type="pres">
      <dgm:prSet presAssocID="{83CDFF90-4CD3-43F9-9021-ED7635F85F2C}" presName="rootConnector1" presStyleLbl="node1" presStyleIdx="0" presStyleCnt="0"/>
      <dgm:spPr/>
    </dgm:pt>
    <dgm:pt modelId="{7FE8200A-0BAD-4652-ADD7-3BC3AE2F07E0}" type="pres">
      <dgm:prSet presAssocID="{83CDFF90-4CD3-43F9-9021-ED7635F85F2C}" presName="hierChild2" presStyleCnt="0"/>
      <dgm:spPr/>
    </dgm:pt>
    <dgm:pt modelId="{C89CC643-1316-483A-9584-7A63DC553DCA}" type="pres">
      <dgm:prSet presAssocID="{68D169CF-FB53-4BC1-BEB4-F1B47892E5E4}" presName="Name37" presStyleLbl="parChTrans1D2" presStyleIdx="0" presStyleCnt="5"/>
      <dgm:spPr/>
    </dgm:pt>
    <dgm:pt modelId="{7A158399-ACAF-4D73-86FC-FDC5B0A3D845}" type="pres">
      <dgm:prSet presAssocID="{4D4D8703-6A2E-4C5F-B60B-8969FF356B77}" presName="hierRoot2" presStyleCnt="0">
        <dgm:presLayoutVars>
          <dgm:hierBranch val="init"/>
        </dgm:presLayoutVars>
      </dgm:prSet>
      <dgm:spPr/>
    </dgm:pt>
    <dgm:pt modelId="{14CA97F2-8185-4F9C-9EF9-BA80F33FD10B}" type="pres">
      <dgm:prSet presAssocID="{4D4D8703-6A2E-4C5F-B60B-8969FF356B77}" presName="rootComposite" presStyleCnt="0"/>
      <dgm:spPr/>
    </dgm:pt>
    <dgm:pt modelId="{645237BD-197E-4E8D-8365-ABAAC3E254A6}" type="pres">
      <dgm:prSet presAssocID="{4D4D8703-6A2E-4C5F-B60B-8969FF356B77}" presName="rootText" presStyleLbl="node2" presStyleIdx="0" presStyleCnt="3" custScaleX="294179">
        <dgm:presLayoutVars>
          <dgm:chPref val="3"/>
        </dgm:presLayoutVars>
      </dgm:prSet>
      <dgm:spPr/>
    </dgm:pt>
    <dgm:pt modelId="{76ABDC37-5CC6-4790-9727-E7053DC53B04}" type="pres">
      <dgm:prSet presAssocID="{4D4D8703-6A2E-4C5F-B60B-8969FF356B77}" presName="rootConnector" presStyleLbl="node2" presStyleIdx="0" presStyleCnt="3"/>
      <dgm:spPr/>
    </dgm:pt>
    <dgm:pt modelId="{1979B20E-13D6-4074-94A5-D73DACE0416E}" type="pres">
      <dgm:prSet presAssocID="{4D4D8703-6A2E-4C5F-B60B-8969FF356B77}" presName="hierChild4" presStyleCnt="0"/>
      <dgm:spPr/>
    </dgm:pt>
    <dgm:pt modelId="{BB40E321-8646-413D-98C8-0372152BDEE7}" type="pres">
      <dgm:prSet presAssocID="{760FB64A-B8E2-4524-9E59-AEBFC5F8959B}" presName="Name37" presStyleLbl="parChTrans1D3" presStyleIdx="0" presStyleCnt="15"/>
      <dgm:spPr/>
    </dgm:pt>
    <dgm:pt modelId="{4F571642-E9DA-40E7-8088-2237A9A89889}" type="pres">
      <dgm:prSet presAssocID="{2462E563-CCB7-4F2D-9FB9-5C903DF27290}" presName="hierRoot2" presStyleCnt="0">
        <dgm:presLayoutVars>
          <dgm:hierBranch val="init"/>
        </dgm:presLayoutVars>
      </dgm:prSet>
      <dgm:spPr/>
    </dgm:pt>
    <dgm:pt modelId="{DEE48C63-08FC-417D-8206-C6B96FA5D0F6}" type="pres">
      <dgm:prSet presAssocID="{2462E563-CCB7-4F2D-9FB9-5C903DF27290}" presName="rootComposite" presStyleCnt="0"/>
      <dgm:spPr/>
    </dgm:pt>
    <dgm:pt modelId="{9397DF6B-3B1F-4816-9B7D-2E7CCF9AA652}" type="pres">
      <dgm:prSet presAssocID="{2462E563-CCB7-4F2D-9FB9-5C903DF27290}" presName="rootText" presStyleLbl="node3" presStyleIdx="0" presStyleCnt="15" custScaleX="220841">
        <dgm:presLayoutVars>
          <dgm:chPref val="3"/>
        </dgm:presLayoutVars>
      </dgm:prSet>
      <dgm:spPr/>
    </dgm:pt>
    <dgm:pt modelId="{85C365BA-9202-483E-84C7-F2D2659FEC14}" type="pres">
      <dgm:prSet presAssocID="{2462E563-CCB7-4F2D-9FB9-5C903DF27290}" presName="rootConnector" presStyleLbl="node3" presStyleIdx="0" presStyleCnt="15"/>
      <dgm:spPr/>
    </dgm:pt>
    <dgm:pt modelId="{2B84CD7B-D3C9-4B32-BB27-382016712C3D}" type="pres">
      <dgm:prSet presAssocID="{2462E563-CCB7-4F2D-9FB9-5C903DF27290}" presName="hierChild4" presStyleCnt="0"/>
      <dgm:spPr/>
    </dgm:pt>
    <dgm:pt modelId="{40FC2B03-471E-43CF-AD87-49A5DD4C85B1}" type="pres">
      <dgm:prSet presAssocID="{2462E563-CCB7-4F2D-9FB9-5C903DF27290}" presName="hierChild5" presStyleCnt="0"/>
      <dgm:spPr/>
    </dgm:pt>
    <dgm:pt modelId="{884C6C68-D021-4698-B663-0AE82289933D}" type="pres">
      <dgm:prSet presAssocID="{358F326C-5B17-4BC8-B2F1-972D45811164}" presName="Name37" presStyleLbl="parChTrans1D3" presStyleIdx="1" presStyleCnt="15"/>
      <dgm:spPr/>
    </dgm:pt>
    <dgm:pt modelId="{0E2E9748-982C-465F-A4EA-FD949F41D1A7}" type="pres">
      <dgm:prSet presAssocID="{C4224C1E-005E-41B5-9C55-A79CD6094FCB}" presName="hierRoot2" presStyleCnt="0">
        <dgm:presLayoutVars>
          <dgm:hierBranch val="init"/>
        </dgm:presLayoutVars>
      </dgm:prSet>
      <dgm:spPr/>
    </dgm:pt>
    <dgm:pt modelId="{203B582E-5F49-405A-9DED-3FA4324C260B}" type="pres">
      <dgm:prSet presAssocID="{C4224C1E-005E-41B5-9C55-A79CD6094FCB}" presName="rootComposite" presStyleCnt="0"/>
      <dgm:spPr/>
    </dgm:pt>
    <dgm:pt modelId="{A26C0E83-7A05-4681-AB71-A7FC9ADDC62D}" type="pres">
      <dgm:prSet presAssocID="{C4224C1E-005E-41B5-9C55-A79CD6094FCB}" presName="rootText" presStyleLbl="node3" presStyleIdx="1" presStyleCnt="15" custScaleX="220744">
        <dgm:presLayoutVars>
          <dgm:chPref val="3"/>
        </dgm:presLayoutVars>
      </dgm:prSet>
      <dgm:spPr/>
    </dgm:pt>
    <dgm:pt modelId="{3ABED15C-6C33-41D1-BEEF-488C55DC0607}" type="pres">
      <dgm:prSet presAssocID="{C4224C1E-005E-41B5-9C55-A79CD6094FCB}" presName="rootConnector" presStyleLbl="node3" presStyleIdx="1" presStyleCnt="15"/>
      <dgm:spPr/>
    </dgm:pt>
    <dgm:pt modelId="{F4710A16-90B0-48DA-A85D-DE8986E838C3}" type="pres">
      <dgm:prSet presAssocID="{C4224C1E-005E-41B5-9C55-A79CD6094FCB}" presName="hierChild4" presStyleCnt="0"/>
      <dgm:spPr/>
    </dgm:pt>
    <dgm:pt modelId="{A14F8A9B-159A-4857-A519-4FBBDFA891F7}" type="pres">
      <dgm:prSet presAssocID="{C4224C1E-005E-41B5-9C55-A79CD6094FCB}" presName="hierChild5" presStyleCnt="0"/>
      <dgm:spPr/>
    </dgm:pt>
    <dgm:pt modelId="{C711F348-90BA-43C3-B4D5-91BB232E6AC3}" type="pres">
      <dgm:prSet presAssocID="{9D67538F-A3E5-4BB6-9FE9-F0C3E4B5E510}" presName="Name37" presStyleLbl="parChTrans1D3" presStyleIdx="2" presStyleCnt="15"/>
      <dgm:spPr/>
    </dgm:pt>
    <dgm:pt modelId="{32D42415-7DDB-4739-80E3-01ED74746E36}" type="pres">
      <dgm:prSet presAssocID="{194C3080-810C-4138-B259-FDB26E024348}" presName="hierRoot2" presStyleCnt="0">
        <dgm:presLayoutVars>
          <dgm:hierBranch val="init"/>
        </dgm:presLayoutVars>
      </dgm:prSet>
      <dgm:spPr/>
    </dgm:pt>
    <dgm:pt modelId="{CEAB1B2A-949F-45B2-A615-C6133850C891}" type="pres">
      <dgm:prSet presAssocID="{194C3080-810C-4138-B259-FDB26E024348}" presName="rootComposite" presStyleCnt="0"/>
      <dgm:spPr/>
    </dgm:pt>
    <dgm:pt modelId="{C98B24F7-0DC4-4988-A0F0-E36E6081C0BF}" type="pres">
      <dgm:prSet presAssocID="{194C3080-810C-4138-B259-FDB26E024348}" presName="rootText" presStyleLbl="node3" presStyleIdx="2" presStyleCnt="15" custScaleX="215675">
        <dgm:presLayoutVars>
          <dgm:chPref val="3"/>
        </dgm:presLayoutVars>
      </dgm:prSet>
      <dgm:spPr/>
    </dgm:pt>
    <dgm:pt modelId="{9B18A81C-574E-4148-A2E2-EE9261BF7329}" type="pres">
      <dgm:prSet presAssocID="{194C3080-810C-4138-B259-FDB26E024348}" presName="rootConnector" presStyleLbl="node3" presStyleIdx="2" presStyleCnt="15"/>
      <dgm:spPr/>
    </dgm:pt>
    <dgm:pt modelId="{654962D0-5761-4A7C-9023-63F32217EAB7}" type="pres">
      <dgm:prSet presAssocID="{194C3080-810C-4138-B259-FDB26E024348}" presName="hierChild4" presStyleCnt="0"/>
      <dgm:spPr/>
    </dgm:pt>
    <dgm:pt modelId="{86EEBB12-B1EC-4C7E-B24E-48173F1F4090}" type="pres">
      <dgm:prSet presAssocID="{194C3080-810C-4138-B259-FDB26E024348}" presName="hierChild5" presStyleCnt="0"/>
      <dgm:spPr/>
    </dgm:pt>
    <dgm:pt modelId="{CBBFB2F9-B390-40BA-85B5-BE7037E96DF6}" type="pres">
      <dgm:prSet presAssocID="{9EA60996-0A8D-44F3-825D-1AA1463EBE1C}" presName="Name37" presStyleLbl="parChTrans1D3" presStyleIdx="3" presStyleCnt="15"/>
      <dgm:spPr/>
    </dgm:pt>
    <dgm:pt modelId="{E95D9A14-FF5D-40E4-8CCC-40A54847FB62}" type="pres">
      <dgm:prSet presAssocID="{240FCBA5-D5E0-4049-AAC2-F2D49629D095}" presName="hierRoot2" presStyleCnt="0">
        <dgm:presLayoutVars>
          <dgm:hierBranch val="init"/>
        </dgm:presLayoutVars>
      </dgm:prSet>
      <dgm:spPr/>
    </dgm:pt>
    <dgm:pt modelId="{58A2E690-8AE0-4FF1-86F0-7550CB2893D0}" type="pres">
      <dgm:prSet presAssocID="{240FCBA5-D5E0-4049-AAC2-F2D49629D095}" presName="rootComposite" presStyleCnt="0"/>
      <dgm:spPr/>
    </dgm:pt>
    <dgm:pt modelId="{2BF132B6-0236-46F8-932B-F900A4F0AFCA}" type="pres">
      <dgm:prSet presAssocID="{240FCBA5-D5E0-4049-AAC2-F2D49629D095}" presName="rootText" presStyleLbl="node3" presStyleIdx="3" presStyleCnt="15" custScaleX="213001">
        <dgm:presLayoutVars>
          <dgm:chPref val="3"/>
        </dgm:presLayoutVars>
      </dgm:prSet>
      <dgm:spPr/>
    </dgm:pt>
    <dgm:pt modelId="{EB7367AF-B3A8-4292-82B2-9DCC9D0D6FEA}" type="pres">
      <dgm:prSet presAssocID="{240FCBA5-D5E0-4049-AAC2-F2D49629D095}" presName="rootConnector" presStyleLbl="node3" presStyleIdx="3" presStyleCnt="15"/>
      <dgm:spPr/>
    </dgm:pt>
    <dgm:pt modelId="{78716480-0F14-4F7D-A46D-774629B1A0EE}" type="pres">
      <dgm:prSet presAssocID="{240FCBA5-D5E0-4049-AAC2-F2D49629D095}" presName="hierChild4" presStyleCnt="0"/>
      <dgm:spPr/>
    </dgm:pt>
    <dgm:pt modelId="{6077FBA8-8EDB-4E0C-81A5-ACF8093FD2D4}" type="pres">
      <dgm:prSet presAssocID="{240FCBA5-D5E0-4049-AAC2-F2D49629D095}" presName="hierChild5" presStyleCnt="0"/>
      <dgm:spPr/>
    </dgm:pt>
    <dgm:pt modelId="{0DFE1802-2FB9-4927-8324-028E0E2E2FEB}" type="pres">
      <dgm:prSet presAssocID="{DA125BFA-3433-4A94-9973-9506CB5A4280}" presName="Name37" presStyleLbl="parChTrans1D3" presStyleIdx="4" presStyleCnt="15"/>
      <dgm:spPr/>
    </dgm:pt>
    <dgm:pt modelId="{365B9260-A1B1-4A60-A508-206171A108A0}" type="pres">
      <dgm:prSet presAssocID="{EFA6488B-58E9-4ACB-B79E-2B53D8A659AF}" presName="hierRoot2" presStyleCnt="0">
        <dgm:presLayoutVars>
          <dgm:hierBranch val="init"/>
        </dgm:presLayoutVars>
      </dgm:prSet>
      <dgm:spPr/>
    </dgm:pt>
    <dgm:pt modelId="{1E49FD78-0B3E-471C-A99E-0FC9454AF6E6}" type="pres">
      <dgm:prSet presAssocID="{EFA6488B-58E9-4ACB-B79E-2B53D8A659AF}" presName="rootComposite" presStyleCnt="0"/>
      <dgm:spPr/>
    </dgm:pt>
    <dgm:pt modelId="{12CE9F23-32A6-4B61-8F7E-F617F5ADC712}" type="pres">
      <dgm:prSet presAssocID="{EFA6488B-58E9-4ACB-B79E-2B53D8A659AF}" presName="rootText" presStyleLbl="node3" presStyleIdx="4" presStyleCnt="15" custScaleX="212540">
        <dgm:presLayoutVars>
          <dgm:chPref val="3"/>
        </dgm:presLayoutVars>
      </dgm:prSet>
      <dgm:spPr/>
    </dgm:pt>
    <dgm:pt modelId="{41CC71C3-21DF-4990-B3F7-A908786CF7B7}" type="pres">
      <dgm:prSet presAssocID="{EFA6488B-58E9-4ACB-B79E-2B53D8A659AF}" presName="rootConnector" presStyleLbl="node3" presStyleIdx="4" presStyleCnt="15"/>
      <dgm:spPr/>
    </dgm:pt>
    <dgm:pt modelId="{1805E0B3-2D9C-461A-A3EE-8BDA86172A28}" type="pres">
      <dgm:prSet presAssocID="{EFA6488B-58E9-4ACB-B79E-2B53D8A659AF}" presName="hierChild4" presStyleCnt="0"/>
      <dgm:spPr/>
    </dgm:pt>
    <dgm:pt modelId="{ED6A2C0F-3EF3-4484-A11E-8267ADD571A8}" type="pres">
      <dgm:prSet presAssocID="{EFA6488B-58E9-4ACB-B79E-2B53D8A659AF}" presName="hierChild5" presStyleCnt="0"/>
      <dgm:spPr/>
    </dgm:pt>
    <dgm:pt modelId="{3988FDAE-9459-42B7-89D5-4DCCA67AC3BF}" type="pres">
      <dgm:prSet presAssocID="{4D4D8703-6A2E-4C5F-B60B-8969FF356B77}" presName="hierChild5" presStyleCnt="0"/>
      <dgm:spPr/>
    </dgm:pt>
    <dgm:pt modelId="{D781A79A-6F91-439E-82BE-74C0B77E66DF}" type="pres">
      <dgm:prSet presAssocID="{FF5294D3-4B44-4ECE-A1C8-EFDF310AE05A}" presName="Name37" presStyleLbl="parChTrans1D2" presStyleIdx="1" presStyleCnt="5"/>
      <dgm:spPr/>
    </dgm:pt>
    <dgm:pt modelId="{2961F1AA-717C-43AE-9C75-F68DD19E3736}" type="pres">
      <dgm:prSet presAssocID="{901F70A7-E054-4202-B208-C7956E244569}" presName="hierRoot2" presStyleCnt="0">
        <dgm:presLayoutVars>
          <dgm:hierBranch val="init"/>
        </dgm:presLayoutVars>
      </dgm:prSet>
      <dgm:spPr/>
    </dgm:pt>
    <dgm:pt modelId="{702F3ABB-73A3-451A-92D8-4CD8514CF090}" type="pres">
      <dgm:prSet presAssocID="{901F70A7-E054-4202-B208-C7956E244569}" presName="rootComposite" presStyleCnt="0"/>
      <dgm:spPr/>
    </dgm:pt>
    <dgm:pt modelId="{282D26DA-7DA9-4C1A-AD9B-95DEC282FF9F}" type="pres">
      <dgm:prSet presAssocID="{901F70A7-E054-4202-B208-C7956E244569}" presName="rootText" presStyleLbl="node2" presStyleIdx="1" presStyleCnt="3" custScaleX="280323">
        <dgm:presLayoutVars>
          <dgm:chPref val="3"/>
        </dgm:presLayoutVars>
      </dgm:prSet>
      <dgm:spPr/>
    </dgm:pt>
    <dgm:pt modelId="{5F974302-AF65-4B5D-8E9E-399A402FB059}" type="pres">
      <dgm:prSet presAssocID="{901F70A7-E054-4202-B208-C7956E244569}" presName="rootConnector" presStyleLbl="node2" presStyleIdx="1" presStyleCnt="3"/>
      <dgm:spPr/>
    </dgm:pt>
    <dgm:pt modelId="{F09FDE8A-FA93-468D-A551-9D28C8EC7B56}" type="pres">
      <dgm:prSet presAssocID="{901F70A7-E054-4202-B208-C7956E244569}" presName="hierChild4" presStyleCnt="0"/>
      <dgm:spPr/>
    </dgm:pt>
    <dgm:pt modelId="{6356AB97-D3E3-4D32-B89A-7D7BD83A3451}" type="pres">
      <dgm:prSet presAssocID="{29A0D6B4-8570-45BB-988F-90C52140AA7B}" presName="Name37" presStyleLbl="parChTrans1D3" presStyleIdx="5" presStyleCnt="15"/>
      <dgm:spPr/>
    </dgm:pt>
    <dgm:pt modelId="{3EF8ABF5-8DE8-4C20-B140-38CEFD639B07}" type="pres">
      <dgm:prSet presAssocID="{6D0757FA-6E58-4D76-ABAC-377554CD3F98}" presName="hierRoot2" presStyleCnt="0">
        <dgm:presLayoutVars>
          <dgm:hierBranch val="init"/>
        </dgm:presLayoutVars>
      </dgm:prSet>
      <dgm:spPr/>
    </dgm:pt>
    <dgm:pt modelId="{0B4CFDDD-7D81-4820-90F1-8CE5A83960DA}" type="pres">
      <dgm:prSet presAssocID="{6D0757FA-6E58-4D76-ABAC-377554CD3F98}" presName="rootComposite" presStyleCnt="0"/>
      <dgm:spPr/>
    </dgm:pt>
    <dgm:pt modelId="{E78BB6BB-AFE5-43AA-B079-FAB204CC848B}" type="pres">
      <dgm:prSet presAssocID="{6D0757FA-6E58-4D76-ABAC-377554CD3F98}" presName="rootText" presStyleLbl="node3" presStyleIdx="5" presStyleCnt="15" custScaleX="256388">
        <dgm:presLayoutVars>
          <dgm:chPref val="3"/>
        </dgm:presLayoutVars>
      </dgm:prSet>
      <dgm:spPr/>
    </dgm:pt>
    <dgm:pt modelId="{A8466E36-A7CD-41E7-8158-53A1C27D600F}" type="pres">
      <dgm:prSet presAssocID="{6D0757FA-6E58-4D76-ABAC-377554CD3F98}" presName="rootConnector" presStyleLbl="node3" presStyleIdx="5" presStyleCnt="15"/>
      <dgm:spPr/>
    </dgm:pt>
    <dgm:pt modelId="{CC4C8237-9A38-4E89-AFE9-A91D054B1407}" type="pres">
      <dgm:prSet presAssocID="{6D0757FA-6E58-4D76-ABAC-377554CD3F98}" presName="hierChild4" presStyleCnt="0"/>
      <dgm:spPr/>
    </dgm:pt>
    <dgm:pt modelId="{5B9212E8-7323-413C-A715-24142A9EC36C}" type="pres">
      <dgm:prSet presAssocID="{6D0757FA-6E58-4D76-ABAC-377554CD3F98}" presName="hierChild5" presStyleCnt="0"/>
      <dgm:spPr/>
    </dgm:pt>
    <dgm:pt modelId="{2A9B327A-5DF8-413C-86E9-116C988D3EF7}" type="pres">
      <dgm:prSet presAssocID="{D0B2BCC3-11A8-46AD-956B-8089E529A62E}" presName="Name37" presStyleLbl="parChTrans1D3" presStyleIdx="6" presStyleCnt="15"/>
      <dgm:spPr/>
    </dgm:pt>
    <dgm:pt modelId="{B35B175C-E735-4916-A6AC-01B10E33D1D8}" type="pres">
      <dgm:prSet presAssocID="{97AB0EC1-E23A-4C16-B3B0-F5EA291FDBB9}" presName="hierRoot2" presStyleCnt="0">
        <dgm:presLayoutVars>
          <dgm:hierBranch val="init"/>
        </dgm:presLayoutVars>
      </dgm:prSet>
      <dgm:spPr/>
    </dgm:pt>
    <dgm:pt modelId="{95CCD82C-8D00-48D8-8C8D-721651F41E1F}" type="pres">
      <dgm:prSet presAssocID="{97AB0EC1-E23A-4C16-B3B0-F5EA291FDBB9}" presName="rootComposite" presStyleCnt="0"/>
      <dgm:spPr/>
    </dgm:pt>
    <dgm:pt modelId="{01AD2D3B-DD26-4AD0-B338-EB3B8542CE96}" type="pres">
      <dgm:prSet presAssocID="{97AB0EC1-E23A-4C16-B3B0-F5EA291FDBB9}" presName="rootText" presStyleLbl="node3" presStyleIdx="6" presStyleCnt="15" custScaleX="251426">
        <dgm:presLayoutVars>
          <dgm:chPref val="3"/>
        </dgm:presLayoutVars>
      </dgm:prSet>
      <dgm:spPr/>
    </dgm:pt>
    <dgm:pt modelId="{11D9FBD9-1269-44ED-8ACB-6494DBEA22A7}" type="pres">
      <dgm:prSet presAssocID="{97AB0EC1-E23A-4C16-B3B0-F5EA291FDBB9}" presName="rootConnector" presStyleLbl="node3" presStyleIdx="6" presStyleCnt="15"/>
      <dgm:spPr/>
    </dgm:pt>
    <dgm:pt modelId="{DD192555-6B5E-4082-BA7C-9C11DFEDC60D}" type="pres">
      <dgm:prSet presAssocID="{97AB0EC1-E23A-4C16-B3B0-F5EA291FDBB9}" presName="hierChild4" presStyleCnt="0"/>
      <dgm:spPr/>
    </dgm:pt>
    <dgm:pt modelId="{8BAF4883-EC32-492B-BDB5-E2DA14AF7B24}" type="pres">
      <dgm:prSet presAssocID="{97AB0EC1-E23A-4C16-B3B0-F5EA291FDBB9}" presName="hierChild5" presStyleCnt="0"/>
      <dgm:spPr/>
    </dgm:pt>
    <dgm:pt modelId="{96514FB9-3A8C-43D6-88A2-9974A64C5848}" type="pres">
      <dgm:prSet presAssocID="{841EFC37-6FF5-4D69-B87E-42624B813E35}" presName="Name37" presStyleLbl="parChTrans1D3" presStyleIdx="7" presStyleCnt="15"/>
      <dgm:spPr/>
    </dgm:pt>
    <dgm:pt modelId="{952CAED0-4941-44EB-8EC0-723980374117}" type="pres">
      <dgm:prSet presAssocID="{D976E834-D71F-4C91-8727-0A25AA9A16FF}" presName="hierRoot2" presStyleCnt="0">
        <dgm:presLayoutVars>
          <dgm:hierBranch val="init"/>
        </dgm:presLayoutVars>
      </dgm:prSet>
      <dgm:spPr/>
    </dgm:pt>
    <dgm:pt modelId="{C973FFB6-A2AA-459F-B55A-EDE2399C2EB0}" type="pres">
      <dgm:prSet presAssocID="{D976E834-D71F-4C91-8727-0A25AA9A16FF}" presName="rootComposite" presStyleCnt="0"/>
      <dgm:spPr/>
    </dgm:pt>
    <dgm:pt modelId="{731068E1-7DE5-4B4E-AF08-0B415EFCFBA2}" type="pres">
      <dgm:prSet presAssocID="{D976E834-D71F-4C91-8727-0A25AA9A16FF}" presName="rootText" presStyleLbl="node3" presStyleIdx="7" presStyleCnt="15" custScaleX="253174">
        <dgm:presLayoutVars>
          <dgm:chPref val="3"/>
        </dgm:presLayoutVars>
      </dgm:prSet>
      <dgm:spPr/>
    </dgm:pt>
    <dgm:pt modelId="{3FA6B0B1-2774-4C64-88E3-CEE5741FF26E}" type="pres">
      <dgm:prSet presAssocID="{D976E834-D71F-4C91-8727-0A25AA9A16FF}" presName="rootConnector" presStyleLbl="node3" presStyleIdx="7" presStyleCnt="15"/>
      <dgm:spPr/>
    </dgm:pt>
    <dgm:pt modelId="{049305C8-970A-44EB-A99E-428F0BB84EED}" type="pres">
      <dgm:prSet presAssocID="{D976E834-D71F-4C91-8727-0A25AA9A16FF}" presName="hierChild4" presStyleCnt="0"/>
      <dgm:spPr/>
    </dgm:pt>
    <dgm:pt modelId="{ADCB68B3-F652-4372-864A-271E9AAA7E04}" type="pres">
      <dgm:prSet presAssocID="{D976E834-D71F-4C91-8727-0A25AA9A16FF}" presName="hierChild5" presStyleCnt="0"/>
      <dgm:spPr/>
    </dgm:pt>
    <dgm:pt modelId="{CF570D4B-6E23-4C09-9E6F-A40197FF1E41}" type="pres">
      <dgm:prSet presAssocID="{5767CF4F-BCBC-46F8-8BA4-6B1489FB129A}" presName="Name37" presStyleLbl="parChTrans1D3" presStyleIdx="8" presStyleCnt="15"/>
      <dgm:spPr/>
    </dgm:pt>
    <dgm:pt modelId="{BCD55B63-753C-4A51-8401-CD993CCA6086}" type="pres">
      <dgm:prSet presAssocID="{0EBB6BFB-C8B1-4B06-BF86-36D486F105E2}" presName="hierRoot2" presStyleCnt="0">
        <dgm:presLayoutVars>
          <dgm:hierBranch val="init"/>
        </dgm:presLayoutVars>
      </dgm:prSet>
      <dgm:spPr/>
    </dgm:pt>
    <dgm:pt modelId="{86803904-D643-424E-B961-F5734A2E5C74}" type="pres">
      <dgm:prSet presAssocID="{0EBB6BFB-C8B1-4B06-BF86-36D486F105E2}" presName="rootComposite" presStyleCnt="0"/>
      <dgm:spPr/>
    </dgm:pt>
    <dgm:pt modelId="{245A1E2D-F654-437F-8219-1571F116E4A6}" type="pres">
      <dgm:prSet presAssocID="{0EBB6BFB-C8B1-4B06-BF86-36D486F105E2}" presName="rootText" presStyleLbl="node3" presStyleIdx="8" presStyleCnt="15" custScaleX="258299">
        <dgm:presLayoutVars>
          <dgm:chPref val="3"/>
        </dgm:presLayoutVars>
      </dgm:prSet>
      <dgm:spPr/>
    </dgm:pt>
    <dgm:pt modelId="{2AF36982-4BBD-410D-B1D1-AC5480F18F46}" type="pres">
      <dgm:prSet presAssocID="{0EBB6BFB-C8B1-4B06-BF86-36D486F105E2}" presName="rootConnector" presStyleLbl="node3" presStyleIdx="8" presStyleCnt="15"/>
      <dgm:spPr/>
    </dgm:pt>
    <dgm:pt modelId="{C17700B1-74FE-43C3-870A-1B81E9CABCF7}" type="pres">
      <dgm:prSet presAssocID="{0EBB6BFB-C8B1-4B06-BF86-36D486F105E2}" presName="hierChild4" presStyleCnt="0"/>
      <dgm:spPr/>
    </dgm:pt>
    <dgm:pt modelId="{069680AC-0244-41D2-ADA2-277E2F48A3D7}" type="pres">
      <dgm:prSet presAssocID="{0EBB6BFB-C8B1-4B06-BF86-36D486F105E2}" presName="hierChild5" presStyleCnt="0"/>
      <dgm:spPr/>
    </dgm:pt>
    <dgm:pt modelId="{C456BE27-5C9C-4FEC-B5D5-EAB45527674F}" type="pres">
      <dgm:prSet presAssocID="{EA471FE8-2BEF-4EAE-B9E8-3D0B8E9FD74D}" presName="Name37" presStyleLbl="parChTrans1D3" presStyleIdx="9" presStyleCnt="15"/>
      <dgm:spPr/>
    </dgm:pt>
    <dgm:pt modelId="{40265E31-0FDA-474C-91F3-D8E7BF494B9B}" type="pres">
      <dgm:prSet presAssocID="{CED45578-7373-41B5-9BD4-BF991765C3C1}" presName="hierRoot2" presStyleCnt="0">
        <dgm:presLayoutVars>
          <dgm:hierBranch val="init"/>
        </dgm:presLayoutVars>
      </dgm:prSet>
      <dgm:spPr/>
    </dgm:pt>
    <dgm:pt modelId="{8F8B8F64-A9C8-44A1-A863-6412AD20FC1D}" type="pres">
      <dgm:prSet presAssocID="{CED45578-7373-41B5-9BD4-BF991765C3C1}" presName="rootComposite" presStyleCnt="0"/>
      <dgm:spPr/>
    </dgm:pt>
    <dgm:pt modelId="{A12AE4DF-C4E8-497E-BB89-85551D1B4E3F}" type="pres">
      <dgm:prSet presAssocID="{CED45578-7373-41B5-9BD4-BF991765C3C1}" presName="rootText" presStyleLbl="node3" presStyleIdx="9" presStyleCnt="15" custScaleX="282921">
        <dgm:presLayoutVars>
          <dgm:chPref val="3"/>
        </dgm:presLayoutVars>
      </dgm:prSet>
      <dgm:spPr/>
    </dgm:pt>
    <dgm:pt modelId="{77A0AE85-58C6-4D64-AF78-423AE316EFD9}" type="pres">
      <dgm:prSet presAssocID="{CED45578-7373-41B5-9BD4-BF991765C3C1}" presName="rootConnector" presStyleLbl="node3" presStyleIdx="9" presStyleCnt="15"/>
      <dgm:spPr/>
    </dgm:pt>
    <dgm:pt modelId="{496C5D1C-E3AF-4990-9250-405EFB997C2C}" type="pres">
      <dgm:prSet presAssocID="{CED45578-7373-41B5-9BD4-BF991765C3C1}" presName="hierChild4" presStyleCnt="0"/>
      <dgm:spPr/>
    </dgm:pt>
    <dgm:pt modelId="{427B4A62-83BA-47EB-AA26-9481FE53A926}" type="pres">
      <dgm:prSet presAssocID="{CED45578-7373-41B5-9BD4-BF991765C3C1}" presName="hierChild5" presStyleCnt="0"/>
      <dgm:spPr/>
    </dgm:pt>
    <dgm:pt modelId="{EEBD4F16-C40D-4B6A-88D6-71C2EB93EBA9}" type="pres">
      <dgm:prSet presAssocID="{901F70A7-E054-4202-B208-C7956E244569}" presName="hierChild5" presStyleCnt="0"/>
      <dgm:spPr/>
    </dgm:pt>
    <dgm:pt modelId="{AA88A79B-A38B-4985-918D-85274C55E226}" type="pres">
      <dgm:prSet presAssocID="{3AC040F5-045D-4069-A3D3-6A531D521E76}" presName="Name37" presStyleLbl="parChTrans1D2" presStyleIdx="2" presStyleCnt="5"/>
      <dgm:spPr/>
    </dgm:pt>
    <dgm:pt modelId="{921970CD-E475-491F-8342-4D90B8D5A021}" type="pres">
      <dgm:prSet presAssocID="{77135C85-7EE6-4584-99BD-7BDBFF16CD73}" presName="hierRoot2" presStyleCnt="0">
        <dgm:presLayoutVars>
          <dgm:hierBranch val="init"/>
        </dgm:presLayoutVars>
      </dgm:prSet>
      <dgm:spPr/>
    </dgm:pt>
    <dgm:pt modelId="{D93387A7-C0C6-46E5-9ACC-0DB954C01B39}" type="pres">
      <dgm:prSet presAssocID="{77135C85-7EE6-4584-99BD-7BDBFF16CD73}" presName="rootComposite" presStyleCnt="0"/>
      <dgm:spPr/>
    </dgm:pt>
    <dgm:pt modelId="{4ACC2D81-6806-429E-88E6-00FF762A50A6}" type="pres">
      <dgm:prSet presAssocID="{77135C85-7EE6-4584-99BD-7BDBFF16CD73}" presName="rootText" presStyleLbl="node2" presStyleIdx="2" presStyleCnt="3" custScaleX="232549" custLinFactNeighborX="40433">
        <dgm:presLayoutVars>
          <dgm:chPref val="3"/>
        </dgm:presLayoutVars>
      </dgm:prSet>
      <dgm:spPr/>
    </dgm:pt>
    <dgm:pt modelId="{BD6BAC30-5F43-4135-9E94-A3A8356BAE09}" type="pres">
      <dgm:prSet presAssocID="{77135C85-7EE6-4584-99BD-7BDBFF16CD73}" presName="rootConnector" presStyleLbl="node2" presStyleIdx="2" presStyleCnt="3"/>
      <dgm:spPr/>
    </dgm:pt>
    <dgm:pt modelId="{28C5DA55-F694-47E5-A620-990EF769AE07}" type="pres">
      <dgm:prSet presAssocID="{77135C85-7EE6-4584-99BD-7BDBFF16CD73}" presName="hierChild4" presStyleCnt="0"/>
      <dgm:spPr/>
    </dgm:pt>
    <dgm:pt modelId="{71BBADBC-DB15-4129-9390-9367B9B01306}" type="pres">
      <dgm:prSet presAssocID="{BD63E0EE-64CD-4D5F-82DA-8C9B872160DD}" presName="Name37" presStyleLbl="parChTrans1D3" presStyleIdx="10" presStyleCnt="15"/>
      <dgm:spPr/>
    </dgm:pt>
    <dgm:pt modelId="{5F64DF67-1692-4A11-A6DC-9A9408F82BB9}" type="pres">
      <dgm:prSet presAssocID="{3A9CE665-8D4C-48CC-9D64-49A72CB32E1C}" presName="hierRoot2" presStyleCnt="0">
        <dgm:presLayoutVars>
          <dgm:hierBranch val="init"/>
        </dgm:presLayoutVars>
      </dgm:prSet>
      <dgm:spPr/>
    </dgm:pt>
    <dgm:pt modelId="{637636E9-1E90-4228-AB19-F0F29773337F}" type="pres">
      <dgm:prSet presAssocID="{3A9CE665-8D4C-48CC-9D64-49A72CB32E1C}" presName="rootComposite" presStyleCnt="0"/>
      <dgm:spPr/>
    </dgm:pt>
    <dgm:pt modelId="{E373DB57-31F9-4173-B84B-3608F56A77B9}" type="pres">
      <dgm:prSet presAssocID="{3A9CE665-8D4C-48CC-9D64-49A72CB32E1C}" presName="rootText" presStyleLbl="node3" presStyleIdx="10" presStyleCnt="15" custScaleX="229528" custLinFactNeighborX="20671" custLinFactNeighborY="-39">
        <dgm:presLayoutVars>
          <dgm:chPref val="3"/>
        </dgm:presLayoutVars>
      </dgm:prSet>
      <dgm:spPr/>
    </dgm:pt>
    <dgm:pt modelId="{EE8B0F02-8979-41B9-9D3A-44A285E21491}" type="pres">
      <dgm:prSet presAssocID="{3A9CE665-8D4C-48CC-9D64-49A72CB32E1C}" presName="rootConnector" presStyleLbl="node3" presStyleIdx="10" presStyleCnt="15"/>
      <dgm:spPr/>
    </dgm:pt>
    <dgm:pt modelId="{7E28B883-07E7-4B0B-BE4B-2756DC531F8C}" type="pres">
      <dgm:prSet presAssocID="{3A9CE665-8D4C-48CC-9D64-49A72CB32E1C}" presName="hierChild4" presStyleCnt="0"/>
      <dgm:spPr/>
    </dgm:pt>
    <dgm:pt modelId="{FFCF1AC0-1AE3-4A11-8BBD-18868FC78792}" type="pres">
      <dgm:prSet presAssocID="{3A9CE665-8D4C-48CC-9D64-49A72CB32E1C}" presName="hierChild5" presStyleCnt="0"/>
      <dgm:spPr/>
    </dgm:pt>
    <dgm:pt modelId="{F0B5B7B0-D9AA-4BAA-B370-401A526ACFF5}" type="pres">
      <dgm:prSet presAssocID="{FA46BF80-9F5D-4DEE-8F67-91A7ABBF602B}" presName="Name37" presStyleLbl="parChTrans1D3" presStyleIdx="11" presStyleCnt="15"/>
      <dgm:spPr/>
    </dgm:pt>
    <dgm:pt modelId="{5CB4A6EA-03F8-41CA-A1D3-46190C82E181}" type="pres">
      <dgm:prSet presAssocID="{130F47E6-E442-4B2C-868D-31D06CC2EF98}" presName="hierRoot2" presStyleCnt="0">
        <dgm:presLayoutVars>
          <dgm:hierBranch val="init"/>
        </dgm:presLayoutVars>
      </dgm:prSet>
      <dgm:spPr/>
    </dgm:pt>
    <dgm:pt modelId="{8960535A-1109-4A86-9E52-19BB975E272F}" type="pres">
      <dgm:prSet presAssocID="{130F47E6-E442-4B2C-868D-31D06CC2EF98}" presName="rootComposite" presStyleCnt="0"/>
      <dgm:spPr/>
    </dgm:pt>
    <dgm:pt modelId="{0EDF7306-3C9C-45EF-A12E-8588175DA5A5}" type="pres">
      <dgm:prSet presAssocID="{130F47E6-E442-4B2C-868D-31D06CC2EF98}" presName="rootText" presStyleLbl="node3" presStyleIdx="11" presStyleCnt="15" custScaleX="231926" custLinFactNeighborX="28277" custLinFactNeighborY="2284">
        <dgm:presLayoutVars>
          <dgm:chPref val="3"/>
        </dgm:presLayoutVars>
      </dgm:prSet>
      <dgm:spPr/>
    </dgm:pt>
    <dgm:pt modelId="{103224E7-E383-4703-A318-F751EFBE0449}" type="pres">
      <dgm:prSet presAssocID="{130F47E6-E442-4B2C-868D-31D06CC2EF98}" presName="rootConnector" presStyleLbl="node3" presStyleIdx="11" presStyleCnt="15"/>
      <dgm:spPr/>
    </dgm:pt>
    <dgm:pt modelId="{3AE5B081-1E9C-498B-B9AE-DADCF0A3D35B}" type="pres">
      <dgm:prSet presAssocID="{130F47E6-E442-4B2C-868D-31D06CC2EF98}" presName="hierChild4" presStyleCnt="0"/>
      <dgm:spPr/>
    </dgm:pt>
    <dgm:pt modelId="{DA634429-C606-4C5E-8FAD-D0008499B169}" type="pres">
      <dgm:prSet presAssocID="{130F47E6-E442-4B2C-868D-31D06CC2EF98}" presName="hierChild5" presStyleCnt="0"/>
      <dgm:spPr/>
    </dgm:pt>
    <dgm:pt modelId="{4AB13A97-D92B-46E3-881C-F958B8F9E5B7}" type="pres">
      <dgm:prSet presAssocID="{E504A95C-2FEA-4E75-8644-8F8F6164BFE1}" presName="Name37" presStyleLbl="parChTrans1D3" presStyleIdx="12" presStyleCnt="15"/>
      <dgm:spPr/>
    </dgm:pt>
    <dgm:pt modelId="{2219BA64-8E4E-4D22-93DF-F6A18A50E0BF}" type="pres">
      <dgm:prSet presAssocID="{045EA12A-EDC2-4F0D-96FB-C9D34739900A}" presName="hierRoot2" presStyleCnt="0">
        <dgm:presLayoutVars>
          <dgm:hierBranch val="init"/>
        </dgm:presLayoutVars>
      </dgm:prSet>
      <dgm:spPr/>
    </dgm:pt>
    <dgm:pt modelId="{2F2ADB47-E357-4CA3-A50C-316841BCFA06}" type="pres">
      <dgm:prSet presAssocID="{045EA12A-EDC2-4F0D-96FB-C9D34739900A}" presName="rootComposite" presStyleCnt="0"/>
      <dgm:spPr/>
    </dgm:pt>
    <dgm:pt modelId="{9DC8893F-F3C8-49DD-8E35-1142024D047C}" type="pres">
      <dgm:prSet presAssocID="{045EA12A-EDC2-4F0D-96FB-C9D34739900A}" presName="rootText" presStyleLbl="node3" presStyleIdx="12" presStyleCnt="15" custScaleX="233505" custLinFactNeighborX="28277">
        <dgm:presLayoutVars>
          <dgm:chPref val="3"/>
        </dgm:presLayoutVars>
      </dgm:prSet>
      <dgm:spPr/>
    </dgm:pt>
    <dgm:pt modelId="{F53435B5-A983-4942-9A27-5263917A78F3}" type="pres">
      <dgm:prSet presAssocID="{045EA12A-EDC2-4F0D-96FB-C9D34739900A}" presName="rootConnector" presStyleLbl="node3" presStyleIdx="12" presStyleCnt="15"/>
      <dgm:spPr/>
    </dgm:pt>
    <dgm:pt modelId="{07E63BB2-47EB-499E-A87D-4F5969D2BC1B}" type="pres">
      <dgm:prSet presAssocID="{045EA12A-EDC2-4F0D-96FB-C9D34739900A}" presName="hierChild4" presStyleCnt="0"/>
      <dgm:spPr/>
    </dgm:pt>
    <dgm:pt modelId="{6E94C4C2-068B-4A1B-A9B1-5FF21E98DAB2}" type="pres">
      <dgm:prSet presAssocID="{045EA12A-EDC2-4F0D-96FB-C9D34739900A}" presName="hierChild5" presStyleCnt="0"/>
      <dgm:spPr/>
    </dgm:pt>
    <dgm:pt modelId="{54959607-DB15-4677-BBB9-0FFB034B54D9}" type="pres">
      <dgm:prSet presAssocID="{BD19BF9E-1775-4411-87B0-4CEE2A8973E2}" presName="Name37" presStyleLbl="parChTrans1D3" presStyleIdx="13" presStyleCnt="15"/>
      <dgm:spPr/>
    </dgm:pt>
    <dgm:pt modelId="{FAA74225-FE0A-4B77-AC48-CBCCC7240BDE}" type="pres">
      <dgm:prSet presAssocID="{CC1FF687-C2D6-4D56-9532-89BDCDCF422B}" presName="hierRoot2" presStyleCnt="0">
        <dgm:presLayoutVars>
          <dgm:hierBranch val="init"/>
        </dgm:presLayoutVars>
      </dgm:prSet>
      <dgm:spPr/>
    </dgm:pt>
    <dgm:pt modelId="{0F197E77-B0FF-4434-B58C-AA7F1DB31988}" type="pres">
      <dgm:prSet presAssocID="{CC1FF687-C2D6-4D56-9532-89BDCDCF422B}" presName="rootComposite" presStyleCnt="0"/>
      <dgm:spPr/>
    </dgm:pt>
    <dgm:pt modelId="{EB628A27-7246-4E9E-8C36-FBCFAC65DFFB}" type="pres">
      <dgm:prSet presAssocID="{CC1FF687-C2D6-4D56-9532-89BDCDCF422B}" presName="rootText" presStyleLbl="node3" presStyleIdx="13" presStyleCnt="15" custScaleX="227993" custLinFactNeighborX="28277" custLinFactNeighborY="-8269">
        <dgm:presLayoutVars>
          <dgm:chPref val="3"/>
        </dgm:presLayoutVars>
      </dgm:prSet>
      <dgm:spPr/>
    </dgm:pt>
    <dgm:pt modelId="{5926AABA-65C2-4AEC-B620-9DC0D3EF10DD}" type="pres">
      <dgm:prSet presAssocID="{CC1FF687-C2D6-4D56-9532-89BDCDCF422B}" presName="rootConnector" presStyleLbl="node3" presStyleIdx="13" presStyleCnt="15"/>
      <dgm:spPr/>
    </dgm:pt>
    <dgm:pt modelId="{C8B51867-3F8B-4575-B6F3-606BCE2506BB}" type="pres">
      <dgm:prSet presAssocID="{CC1FF687-C2D6-4D56-9532-89BDCDCF422B}" presName="hierChild4" presStyleCnt="0"/>
      <dgm:spPr/>
    </dgm:pt>
    <dgm:pt modelId="{5B30442C-11B5-4B5D-B11C-0493862F8BD3}" type="pres">
      <dgm:prSet presAssocID="{CC1FF687-C2D6-4D56-9532-89BDCDCF422B}" presName="hierChild5" presStyleCnt="0"/>
      <dgm:spPr/>
    </dgm:pt>
    <dgm:pt modelId="{B3D2D302-A256-42E3-8D60-41E030068582}" type="pres">
      <dgm:prSet presAssocID="{4DE2ED79-2FE7-4C39-B5FE-4337F00CD831}" presName="Name37" presStyleLbl="parChTrans1D3" presStyleIdx="14" presStyleCnt="15"/>
      <dgm:spPr/>
    </dgm:pt>
    <dgm:pt modelId="{5CC46254-5AE9-4FFE-B94D-940ED4326A7C}" type="pres">
      <dgm:prSet presAssocID="{00E18AC2-B0B4-43ED-BEB2-CB164FFBB5D6}" presName="hierRoot2" presStyleCnt="0">
        <dgm:presLayoutVars>
          <dgm:hierBranch val="init"/>
        </dgm:presLayoutVars>
      </dgm:prSet>
      <dgm:spPr/>
    </dgm:pt>
    <dgm:pt modelId="{E610DC41-B83D-4BC1-9B22-87073E8EB272}" type="pres">
      <dgm:prSet presAssocID="{00E18AC2-B0B4-43ED-BEB2-CB164FFBB5D6}" presName="rootComposite" presStyleCnt="0"/>
      <dgm:spPr/>
    </dgm:pt>
    <dgm:pt modelId="{34A3AB27-AA7B-4435-BB79-9F48D1823841}" type="pres">
      <dgm:prSet presAssocID="{00E18AC2-B0B4-43ED-BEB2-CB164FFBB5D6}" presName="rootText" presStyleLbl="node3" presStyleIdx="14" presStyleCnt="15" custScaleX="221375" custLinFactNeighborX="36463" custLinFactNeighborY="-9555">
        <dgm:presLayoutVars>
          <dgm:chPref val="3"/>
        </dgm:presLayoutVars>
      </dgm:prSet>
      <dgm:spPr/>
    </dgm:pt>
    <dgm:pt modelId="{F90C8E25-4417-4E39-8BEF-A2B1BE1D5F52}" type="pres">
      <dgm:prSet presAssocID="{00E18AC2-B0B4-43ED-BEB2-CB164FFBB5D6}" presName="rootConnector" presStyleLbl="node3" presStyleIdx="14" presStyleCnt="15"/>
      <dgm:spPr/>
    </dgm:pt>
    <dgm:pt modelId="{0AF7C2F6-F359-464F-B8E3-81AA8C459AEB}" type="pres">
      <dgm:prSet presAssocID="{00E18AC2-B0B4-43ED-BEB2-CB164FFBB5D6}" presName="hierChild4" presStyleCnt="0"/>
      <dgm:spPr/>
    </dgm:pt>
    <dgm:pt modelId="{F9C03402-2B1F-4419-8F25-E33D8B3E062F}" type="pres">
      <dgm:prSet presAssocID="{00E18AC2-B0B4-43ED-BEB2-CB164FFBB5D6}" presName="hierChild5" presStyleCnt="0"/>
      <dgm:spPr/>
    </dgm:pt>
    <dgm:pt modelId="{B368635F-E542-40EA-A702-AC032523F479}" type="pres">
      <dgm:prSet presAssocID="{77135C85-7EE6-4584-99BD-7BDBFF16CD73}" presName="hierChild5" presStyleCnt="0"/>
      <dgm:spPr/>
    </dgm:pt>
    <dgm:pt modelId="{B518EE29-3D19-438F-846E-23CC6903A020}" type="pres">
      <dgm:prSet presAssocID="{83CDFF90-4CD3-43F9-9021-ED7635F85F2C}" presName="hierChild3" presStyleCnt="0"/>
      <dgm:spPr/>
    </dgm:pt>
    <dgm:pt modelId="{F595F5DA-9686-4754-93C0-0D71BD87C25A}" type="pres">
      <dgm:prSet presAssocID="{C94363DF-0577-4065-94FB-8230995471A1}" presName="Name111" presStyleLbl="parChTrans1D2" presStyleIdx="3" presStyleCnt="5"/>
      <dgm:spPr/>
    </dgm:pt>
    <dgm:pt modelId="{CC966E41-866B-4413-AAA2-D94334429B6E}" type="pres">
      <dgm:prSet presAssocID="{338937A7-F68A-4375-B457-DA9ADA35B749}" presName="hierRoot3" presStyleCnt="0">
        <dgm:presLayoutVars>
          <dgm:hierBranch val="init"/>
        </dgm:presLayoutVars>
      </dgm:prSet>
      <dgm:spPr/>
    </dgm:pt>
    <dgm:pt modelId="{E0B172E5-5B58-4C27-A7CB-3E0281AA44E6}" type="pres">
      <dgm:prSet presAssocID="{338937A7-F68A-4375-B457-DA9ADA35B749}" presName="rootComposite3" presStyleCnt="0"/>
      <dgm:spPr/>
    </dgm:pt>
    <dgm:pt modelId="{F63140BB-C57F-4BB5-9880-47623F1A7D25}" type="pres">
      <dgm:prSet presAssocID="{338937A7-F68A-4375-B457-DA9ADA35B749}" presName="rootText3" presStyleLbl="asst1" presStyleIdx="0" presStyleCnt="2" custScaleX="302059">
        <dgm:presLayoutVars>
          <dgm:chPref val="3"/>
        </dgm:presLayoutVars>
      </dgm:prSet>
      <dgm:spPr/>
    </dgm:pt>
    <dgm:pt modelId="{61507EE9-751E-4924-8F86-61ED7521652A}" type="pres">
      <dgm:prSet presAssocID="{338937A7-F68A-4375-B457-DA9ADA35B749}" presName="rootConnector3" presStyleLbl="asst1" presStyleIdx="0" presStyleCnt="2"/>
      <dgm:spPr/>
    </dgm:pt>
    <dgm:pt modelId="{3C50E0FD-95DE-4DBB-86B5-58A7BBAC075F}" type="pres">
      <dgm:prSet presAssocID="{338937A7-F68A-4375-B457-DA9ADA35B749}" presName="hierChild6" presStyleCnt="0"/>
      <dgm:spPr/>
    </dgm:pt>
    <dgm:pt modelId="{80A2002D-172D-4C9A-A8BD-8ED9C04E7849}" type="pres">
      <dgm:prSet presAssocID="{338937A7-F68A-4375-B457-DA9ADA35B749}" presName="hierChild7" presStyleCnt="0"/>
      <dgm:spPr/>
    </dgm:pt>
    <dgm:pt modelId="{3C5E4D64-8A10-4681-A210-A60DD906AB71}" type="pres">
      <dgm:prSet presAssocID="{AB290DFF-4277-4C16-84BA-FC287E098E54}" presName="Name111" presStyleLbl="parChTrans1D2" presStyleIdx="4" presStyleCnt="5"/>
      <dgm:spPr/>
    </dgm:pt>
    <dgm:pt modelId="{4B0348A4-0CFF-43D1-A78F-21F06114E99F}" type="pres">
      <dgm:prSet presAssocID="{892D05EC-5227-4B2D-996B-F0FADC81092A}" presName="hierRoot3" presStyleCnt="0">
        <dgm:presLayoutVars>
          <dgm:hierBranch val="init"/>
        </dgm:presLayoutVars>
      </dgm:prSet>
      <dgm:spPr/>
    </dgm:pt>
    <dgm:pt modelId="{00DA0D1C-2410-44F7-9002-F7F5403C7E98}" type="pres">
      <dgm:prSet presAssocID="{892D05EC-5227-4B2D-996B-F0FADC81092A}" presName="rootComposite3" presStyleCnt="0"/>
      <dgm:spPr/>
    </dgm:pt>
    <dgm:pt modelId="{8147E072-F3E0-424D-B911-6D8B05957E98}" type="pres">
      <dgm:prSet presAssocID="{892D05EC-5227-4B2D-996B-F0FADC81092A}" presName="rootText3" presStyleLbl="asst1" presStyleIdx="1" presStyleCnt="2" custScaleX="285628">
        <dgm:presLayoutVars>
          <dgm:chPref val="3"/>
        </dgm:presLayoutVars>
      </dgm:prSet>
      <dgm:spPr/>
    </dgm:pt>
    <dgm:pt modelId="{DE814F08-85B6-46C5-88EE-7819CEFDE407}" type="pres">
      <dgm:prSet presAssocID="{892D05EC-5227-4B2D-996B-F0FADC81092A}" presName="rootConnector3" presStyleLbl="asst1" presStyleIdx="1" presStyleCnt="2"/>
      <dgm:spPr/>
    </dgm:pt>
    <dgm:pt modelId="{3FD24901-0CE0-4EA6-9069-6271A5EA4110}" type="pres">
      <dgm:prSet presAssocID="{892D05EC-5227-4B2D-996B-F0FADC81092A}" presName="hierChild6" presStyleCnt="0"/>
      <dgm:spPr/>
    </dgm:pt>
    <dgm:pt modelId="{0896A981-9687-4091-B837-74567B8A1F5F}" type="pres">
      <dgm:prSet presAssocID="{892D05EC-5227-4B2D-996B-F0FADC81092A}" presName="hierChild7" presStyleCnt="0"/>
      <dgm:spPr/>
    </dgm:pt>
  </dgm:ptLst>
  <dgm:cxnLst>
    <dgm:cxn modelId="{F60A1A09-3B58-4B0F-B683-D95201DED535}" type="presOf" srcId="{045EA12A-EDC2-4F0D-96FB-C9D34739900A}" destId="{F53435B5-A983-4942-9A27-5263917A78F3}" srcOrd="1" destOrd="0" presId="urn:microsoft.com/office/officeart/2005/8/layout/orgChart1"/>
    <dgm:cxn modelId="{F79AD909-410D-43EE-813C-3BB2D76E0B74}" type="presOf" srcId="{9D67538F-A3E5-4BB6-9FE9-F0C3E4B5E510}" destId="{C711F348-90BA-43C3-B4D5-91BB232E6AC3}" srcOrd="0" destOrd="0" presId="urn:microsoft.com/office/officeart/2005/8/layout/orgChart1"/>
    <dgm:cxn modelId="{7B34250A-CC27-4619-9F6C-40A99A65289C}" srcId="{77135C85-7EE6-4584-99BD-7BDBFF16CD73}" destId="{130F47E6-E442-4B2C-868D-31D06CC2EF98}" srcOrd="1" destOrd="0" parTransId="{FA46BF80-9F5D-4DEE-8F67-91A7ABBF602B}" sibTransId="{0C713BD2-ACC8-478C-9B0E-6C6120AD13C0}"/>
    <dgm:cxn modelId="{5C5F9F0B-45D0-42B5-A2D1-E455DF12304D}" type="presOf" srcId="{4D4D8703-6A2E-4C5F-B60B-8969FF356B77}" destId="{645237BD-197E-4E8D-8365-ABAAC3E254A6}" srcOrd="0" destOrd="0" presId="urn:microsoft.com/office/officeart/2005/8/layout/orgChart1"/>
    <dgm:cxn modelId="{D822A60B-6409-4454-BC5D-398FBB877FCD}" type="presOf" srcId="{0EBB6BFB-C8B1-4B06-BF86-36D486F105E2}" destId="{245A1E2D-F654-437F-8219-1571F116E4A6}" srcOrd="0" destOrd="0" presId="urn:microsoft.com/office/officeart/2005/8/layout/orgChart1"/>
    <dgm:cxn modelId="{5074E90D-F9DC-40A6-B1A6-076D5B41D0DC}" srcId="{4D4D8703-6A2E-4C5F-B60B-8969FF356B77}" destId="{2462E563-CCB7-4F2D-9FB9-5C903DF27290}" srcOrd="0" destOrd="0" parTransId="{760FB64A-B8E2-4524-9E59-AEBFC5F8959B}" sibTransId="{1FF9D16B-45B0-4E6E-A549-A11755F47139}"/>
    <dgm:cxn modelId="{78886A12-2812-4014-8C5C-DF8F4DA60FFF}" type="presOf" srcId="{D0B2BCC3-11A8-46AD-956B-8089E529A62E}" destId="{2A9B327A-5DF8-413C-86E9-116C988D3EF7}" srcOrd="0" destOrd="0" presId="urn:microsoft.com/office/officeart/2005/8/layout/orgChart1"/>
    <dgm:cxn modelId="{361FC215-A75E-444B-9377-0A087B0A40B6}" srcId="{83CDFF90-4CD3-43F9-9021-ED7635F85F2C}" destId="{901F70A7-E054-4202-B208-C7956E244569}" srcOrd="2" destOrd="0" parTransId="{FF5294D3-4B44-4ECE-A1C8-EFDF310AE05A}" sibTransId="{898A9BF5-DCEE-418C-BC77-DDD6E22F380C}"/>
    <dgm:cxn modelId="{C9221E19-E2F0-47BB-ABCB-E52D5C2CD7FC}" srcId="{83CDFF90-4CD3-43F9-9021-ED7635F85F2C}" destId="{892D05EC-5227-4B2D-996B-F0FADC81092A}" srcOrd="4" destOrd="0" parTransId="{AB290DFF-4277-4C16-84BA-FC287E098E54}" sibTransId="{ED5C529D-FF73-477C-815E-B39DEB82EBBE}"/>
    <dgm:cxn modelId="{67C02F1E-CAF9-4F0A-A53E-9FF6ED9B09B5}" type="presOf" srcId="{DA125BFA-3433-4A94-9973-9506CB5A4280}" destId="{0DFE1802-2FB9-4927-8324-028E0E2E2FEB}" srcOrd="0" destOrd="0" presId="urn:microsoft.com/office/officeart/2005/8/layout/orgChart1"/>
    <dgm:cxn modelId="{DC7F0323-4B8B-421E-BD98-3224BA45D12C}" srcId="{83CDFF90-4CD3-43F9-9021-ED7635F85F2C}" destId="{77135C85-7EE6-4584-99BD-7BDBFF16CD73}" srcOrd="3" destOrd="0" parTransId="{3AC040F5-045D-4069-A3D3-6A531D521E76}" sibTransId="{5E06FDA6-5A11-4F33-9890-93C579934883}"/>
    <dgm:cxn modelId="{0F575E2C-F964-4DFF-B3AA-6928592A9908}" type="presOf" srcId="{FA46BF80-9F5D-4DEE-8F67-91A7ABBF602B}" destId="{F0B5B7B0-D9AA-4BAA-B370-401A526ACFF5}" srcOrd="0" destOrd="0" presId="urn:microsoft.com/office/officeart/2005/8/layout/orgChart1"/>
    <dgm:cxn modelId="{28C84131-8B38-42CF-A623-2D0C61648755}" type="presOf" srcId="{760FB64A-B8E2-4524-9E59-AEBFC5F8959B}" destId="{BB40E321-8646-413D-98C8-0372152BDEE7}" srcOrd="0" destOrd="0" presId="urn:microsoft.com/office/officeart/2005/8/layout/orgChart1"/>
    <dgm:cxn modelId="{B56B7537-F1EF-4C9C-BC78-395EBE5E719D}" srcId="{83CDFF90-4CD3-43F9-9021-ED7635F85F2C}" destId="{4D4D8703-6A2E-4C5F-B60B-8969FF356B77}" srcOrd="1" destOrd="0" parTransId="{68D169CF-FB53-4BC1-BEB4-F1B47892E5E4}" sibTransId="{62740F4D-72BC-41E1-AB53-774B42F4F16D}"/>
    <dgm:cxn modelId="{DF0C4740-A077-4428-A1A2-E9DA2D039236}" type="presOf" srcId="{901F70A7-E054-4202-B208-C7956E244569}" destId="{282D26DA-7DA9-4C1A-AD9B-95DEC282FF9F}" srcOrd="0" destOrd="0" presId="urn:microsoft.com/office/officeart/2005/8/layout/orgChart1"/>
    <dgm:cxn modelId="{F03CB440-1238-45EE-AAF6-532C133D2E4F}" type="presOf" srcId="{C94363DF-0577-4065-94FB-8230995471A1}" destId="{F595F5DA-9686-4754-93C0-0D71BD87C25A}" srcOrd="0" destOrd="0" presId="urn:microsoft.com/office/officeart/2005/8/layout/orgChart1"/>
    <dgm:cxn modelId="{ABE9625B-02C7-472A-AAE1-4F7DC01ECE66}" srcId="{4D4D8703-6A2E-4C5F-B60B-8969FF356B77}" destId="{194C3080-810C-4138-B259-FDB26E024348}" srcOrd="2" destOrd="0" parTransId="{9D67538F-A3E5-4BB6-9FE9-F0C3E4B5E510}" sibTransId="{9EE980AE-D13A-4D88-9159-1F972F650A60}"/>
    <dgm:cxn modelId="{3DE72741-876B-459A-951A-B681DE07EB53}" type="presOf" srcId="{83CDFF90-4CD3-43F9-9021-ED7635F85F2C}" destId="{A9B63AE3-B1F5-4854-96FA-E59ADF754D95}" srcOrd="1" destOrd="0" presId="urn:microsoft.com/office/officeart/2005/8/layout/orgChart1"/>
    <dgm:cxn modelId="{A74A9361-6731-4E13-9E17-A3EA2632CA04}" type="presOf" srcId="{2462E563-CCB7-4F2D-9FB9-5C903DF27290}" destId="{9397DF6B-3B1F-4816-9B7D-2E7CCF9AA652}" srcOrd="0" destOrd="0" presId="urn:microsoft.com/office/officeart/2005/8/layout/orgChart1"/>
    <dgm:cxn modelId="{9C33B543-455A-4D5F-A4A4-01317A8F9FB3}" srcId="{901F70A7-E054-4202-B208-C7956E244569}" destId="{CED45578-7373-41B5-9BD4-BF991765C3C1}" srcOrd="4" destOrd="0" parTransId="{EA471FE8-2BEF-4EAE-B9E8-3D0B8E9FD74D}" sibTransId="{0568DAB0-4418-495A-B76B-B0C111888919}"/>
    <dgm:cxn modelId="{10BB1D68-BE13-4F5E-9633-F0F4A0E62487}" type="presOf" srcId="{CC1FF687-C2D6-4D56-9532-89BDCDCF422B}" destId="{5926AABA-65C2-4AEC-B620-9DC0D3EF10DD}" srcOrd="1" destOrd="0" presId="urn:microsoft.com/office/officeart/2005/8/layout/orgChart1"/>
    <dgm:cxn modelId="{31266169-F9AD-43B1-B469-E7E108F138F3}" srcId="{715415D0-D508-48A5-8A23-FA9E4A09682A}" destId="{83CDFF90-4CD3-43F9-9021-ED7635F85F2C}" srcOrd="0" destOrd="0" parTransId="{89C117AC-5838-4E06-81DE-992253C21325}" sibTransId="{ED059147-6632-4507-BB0B-E376F2F8D905}"/>
    <dgm:cxn modelId="{AD3F8769-25A6-459A-8E19-9A21B0E36DC5}" type="presOf" srcId="{9EA60996-0A8D-44F3-825D-1AA1463EBE1C}" destId="{CBBFB2F9-B390-40BA-85B5-BE7037E96DF6}" srcOrd="0" destOrd="0" presId="urn:microsoft.com/office/officeart/2005/8/layout/orgChart1"/>
    <dgm:cxn modelId="{71FAF66C-D519-4845-BA16-2E64039296A0}" type="presOf" srcId="{EFA6488B-58E9-4ACB-B79E-2B53D8A659AF}" destId="{41CC71C3-21DF-4990-B3F7-A908786CF7B7}" srcOrd="1" destOrd="0" presId="urn:microsoft.com/office/officeart/2005/8/layout/orgChart1"/>
    <dgm:cxn modelId="{5C11524D-4467-45E4-93AE-2653C09429CF}" type="presOf" srcId="{BD63E0EE-64CD-4D5F-82DA-8C9B872160DD}" destId="{71BBADBC-DB15-4129-9390-9367B9B01306}" srcOrd="0" destOrd="0" presId="urn:microsoft.com/office/officeart/2005/8/layout/orgChart1"/>
    <dgm:cxn modelId="{942B5B52-48DC-4CBF-BA8A-2A9C8CE4CA04}" type="presOf" srcId="{FF5294D3-4B44-4ECE-A1C8-EFDF310AE05A}" destId="{D781A79A-6F91-439E-82BE-74C0B77E66DF}" srcOrd="0" destOrd="0" presId="urn:microsoft.com/office/officeart/2005/8/layout/orgChart1"/>
    <dgm:cxn modelId="{F33DA552-928A-495B-B228-C0EDEC5E1F41}" type="presOf" srcId="{AB290DFF-4277-4C16-84BA-FC287E098E54}" destId="{3C5E4D64-8A10-4681-A210-A60DD906AB71}" srcOrd="0" destOrd="0" presId="urn:microsoft.com/office/officeart/2005/8/layout/orgChart1"/>
    <dgm:cxn modelId="{64733C74-FF65-4F6C-A1A8-9AD86F584E5E}" type="presOf" srcId="{97AB0EC1-E23A-4C16-B3B0-F5EA291FDBB9}" destId="{01AD2D3B-DD26-4AD0-B338-EB3B8542CE96}" srcOrd="0" destOrd="0" presId="urn:microsoft.com/office/officeart/2005/8/layout/orgChart1"/>
    <dgm:cxn modelId="{54D11B56-0EE1-453F-B1A4-C052F1139EC0}" srcId="{901F70A7-E054-4202-B208-C7956E244569}" destId="{6D0757FA-6E58-4D76-ABAC-377554CD3F98}" srcOrd="0" destOrd="0" parTransId="{29A0D6B4-8570-45BB-988F-90C52140AA7B}" sibTransId="{11B31D37-ED90-4F06-94C0-AD4BC58268C0}"/>
    <dgm:cxn modelId="{4CEF8456-43F1-4CDC-8553-B8B25A11A112}" type="presOf" srcId="{68D169CF-FB53-4BC1-BEB4-F1B47892E5E4}" destId="{C89CC643-1316-483A-9584-7A63DC553DCA}" srcOrd="0" destOrd="0" presId="urn:microsoft.com/office/officeart/2005/8/layout/orgChart1"/>
    <dgm:cxn modelId="{CD46A157-979F-48D3-A030-B83DA6F2370C}" type="presOf" srcId="{BD19BF9E-1775-4411-87B0-4CEE2A8973E2}" destId="{54959607-DB15-4677-BBB9-0FFB034B54D9}" srcOrd="0" destOrd="0" presId="urn:microsoft.com/office/officeart/2005/8/layout/orgChart1"/>
    <dgm:cxn modelId="{84477278-095A-49A6-B5DC-1A7824F76652}" type="presOf" srcId="{77135C85-7EE6-4584-99BD-7BDBFF16CD73}" destId="{BD6BAC30-5F43-4135-9E94-A3A8356BAE09}" srcOrd="1" destOrd="0" presId="urn:microsoft.com/office/officeart/2005/8/layout/orgChart1"/>
    <dgm:cxn modelId="{EBE95958-B3C0-4580-BE67-16FDEE7959A3}" type="presOf" srcId="{C4224C1E-005E-41B5-9C55-A79CD6094FCB}" destId="{A26C0E83-7A05-4681-AB71-A7FC9ADDC62D}" srcOrd="0" destOrd="0" presId="urn:microsoft.com/office/officeart/2005/8/layout/orgChart1"/>
    <dgm:cxn modelId="{37A7567D-C112-4BF0-B5D2-484085FAE3A6}" type="presOf" srcId="{E504A95C-2FEA-4E75-8644-8F8F6164BFE1}" destId="{4AB13A97-D92B-46E3-881C-F958B8F9E5B7}" srcOrd="0" destOrd="0" presId="urn:microsoft.com/office/officeart/2005/8/layout/orgChart1"/>
    <dgm:cxn modelId="{C316947D-746C-43A8-8C67-BD605366E19E}" type="presOf" srcId="{194C3080-810C-4138-B259-FDB26E024348}" destId="{C98B24F7-0DC4-4988-A0F0-E36E6081C0BF}" srcOrd="0" destOrd="0" presId="urn:microsoft.com/office/officeart/2005/8/layout/orgChart1"/>
    <dgm:cxn modelId="{DFA1BF7E-ED6D-4341-AFD5-D37E5646E3D7}" type="presOf" srcId="{338937A7-F68A-4375-B457-DA9ADA35B749}" destId="{61507EE9-751E-4924-8F86-61ED7521652A}" srcOrd="1" destOrd="0" presId="urn:microsoft.com/office/officeart/2005/8/layout/orgChart1"/>
    <dgm:cxn modelId="{19BA3F7F-08A1-45DC-BC1F-CD13988C46B8}" type="presOf" srcId="{EA471FE8-2BEF-4EAE-B9E8-3D0B8E9FD74D}" destId="{C456BE27-5C9C-4FEC-B5D5-EAB45527674F}" srcOrd="0" destOrd="0" presId="urn:microsoft.com/office/officeart/2005/8/layout/orgChart1"/>
    <dgm:cxn modelId="{BC9AD382-E9CB-43A4-BEA3-F76DE897629D}" type="presOf" srcId="{892D05EC-5227-4B2D-996B-F0FADC81092A}" destId="{DE814F08-85B6-46C5-88EE-7819CEFDE407}" srcOrd="1" destOrd="0" presId="urn:microsoft.com/office/officeart/2005/8/layout/orgChart1"/>
    <dgm:cxn modelId="{0AEAC585-765E-410D-BF1C-20BD4F85BA66}" type="presOf" srcId="{240FCBA5-D5E0-4049-AAC2-F2D49629D095}" destId="{EB7367AF-B3A8-4292-82B2-9DCC9D0D6FEA}" srcOrd="1" destOrd="0" presId="urn:microsoft.com/office/officeart/2005/8/layout/orgChart1"/>
    <dgm:cxn modelId="{D3AC4D87-D4F1-4DF2-918D-1601DDC7819E}" type="presOf" srcId="{4D4D8703-6A2E-4C5F-B60B-8969FF356B77}" destId="{76ABDC37-5CC6-4790-9727-E7053DC53B04}" srcOrd="1" destOrd="0" presId="urn:microsoft.com/office/officeart/2005/8/layout/orgChart1"/>
    <dgm:cxn modelId="{08C87087-4A9C-422E-8ABC-F63585C3638B}" srcId="{4D4D8703-6A2E-4C5F-B60B-8969FF356B77}" destId="{EFA6488B-58E9-4ACB-B79E-2B53D8A659AF}" srcOrd="4" destOrd="0" parTransId="{DA125BFA-3433-4A94-9973-9506CB5A4280}" sibTransId="{2436EA07-D43A-49E8-9AEE-435FC2F3ACAD}"/>
    <dgm:cxn modelId="{184D6289-01E9-4AD7-BF38-01A3C80FD2EA}" srcId="{77135C85-7EE6-4584-99BD-7BDBFF16CD73}" destId="{00E18AC2-B0B4-43ED-BEB2-CB164FFBB5D6}" srcOrd="4" destOrd="0" parTransId="{4DE2ED79-2FE7-4C39-B5FE-4337F00CD831}" sibTransId="{C38AE307-026B-4F18-9C27-054984235ECF}"/>
    <dgm:cxn modelId="{4902118B-DFA5-4079-9786-6F5165A07404}" srcId="{901F70A7-E054-4202-B208-C7956E244569}" destId="{D976E834-D71F-4C91-8727-0A25AA9A16FF}" srcOrd="2" destOrd="0" parTransId="{841EFC37-6FF5-4D69-B87E-42624B813E35}" sibTransId="{C737F6B5-08BA-42B2-A950-C43AC7C73B9B}"/>
    <dgm:cxn modelId="{D1E2158D-005E-4616-96D6-381E968A1807}" type="presOf" srcId="{130F47E6-E442-4B2C-868D-31D06CC2EF98}" destId="{0EDF7306-3C9C-45EF-A12E-8588175DA5A5}" srcOrd="0" destOrd="0" presId="urn:microsoft.com/office/officeart/2005/8/layout/orgChart1"/>
    <dgm:cxn modelId="{87344995-6F9B-4840-8FE8-61A45CC15D99}" srcId="{4D4D8703-6A2E-4C5F-B60B-8969FF356B77}" destId="{C4224C1E-005E-41B5-9C55-A79CD6094FCB}" srcOrd="1" destOrd="0" parTransId="{358F326C-5B17-4BC8-B2F1-972D45811164}" sibTransId="{5B3AD57A-8494-42A0-B682-9FBBE90C2E20}"/>
    <dgm:cxn modelId="{08107B96-2D2E-4870-B1B3-A5D135665B44}" type="presOf" srcId="{5767CF4F-BCBC-46F8-8BA4-6B1489FB129A}" destId="{CF570D4B-6E23-4C09-9E6F-A40197FF1E41}" srcOrd="0" destOrd="0" presId="urn:microsoft.com/office/officeart/2005/8/layout/orgChart1"/>
    <dgm:cxn modelId="{87A2749A-D65A-4E62-959A-80688FF7CC1B}" srcId="{4D4D8703-6A2E-4C5F-B60B-8969FF356B77}" destId="{240FCBA5-D5E0-4049-AAC2-F2D49629D095}" srcOrd="3" destOrd="0" parTransId="{9EA60996-0A8D-44F3-825D-1AA1463EBE1C}" sibTransId="{F2D2DE75-2524-448C-812C-2B65B547534B}"/>
    <dgm:cxn modelId="{67E0D09A-BB04-4AAA-B3BE-077F5C954645}" type="presOf" srcId="{194C3080-810C-4138-B259-FDB26E024348}" destId="{9B18A81C-574E-4148-A2E2-EE9261BF7329}" srcOrd="1" destOrd="0" presId="urn:microsoft.com/office/officeart/2005/8/layout/orgChart1"/>
    <dgm:cxn modelId="{6844959F-DED1-4C51-AB6D-D9106F703974}" type="presOf" srcId="{6D0757FA-6E58-4D76-ABAC-377554CD3F98}" destId="{A8466E36-A7CD-41E7-8158-53A1C27D600F}" srcOrd="1" destOrd="0" presId="urn:microsoft.com/office/officeart/2005/8/layout/orgChart1"/>
    <dgm:cxn modelId="{BF45A1A8-BD14-4A36-B9F8-1CA9957E09A2}" type="presOf" srcId="{D976E834-D71F-4C91-8727-0A25AA9A16FF}" destId="{731068E1-7DE5-4B4E-AF08-0B415EFCFBA2}" srcOrd="0" destOrd="0" presId="urn:microsoft.com/office/officeart/2005/8/layout/orgChart1"/>
    <dgm:cxn modelId="{B478C0AA-F340-4B24-94C5-C7A0C083E6BB}" type="presOf" srcId="{83CDFF90-4CD3-43F9-9021-ED7635F85F2C}" destId="{9A35ECFD-29D2-4C14-9AA3-DD1EFBCCD8D6}" srcOrd="0" destOrd="0" presId="urn:microsoft.com/office/officeart/2005/8/layout/orgChart1"/>
    <dgm:cxn modelId="{715BDFAA-86F6-4E62-B416-DFE69AAE704E}" type="presOf" srcId="{CC1FF687-C2D6-4D56-9532-89BDCDCF422B}" destId="{EB628A27-7246-4E9E-8C36-FBCFAC65DFFB}" srcOrd="0" destOrd="0" presId="urn:microsoft.com/office/officeart/2005/8/layout/orgChart1"/>
    <dgm:cxn modelId="{8E87CCAE-EEF0-47A8-A619-FCA77F51936A}" type="presOf" srcId="{C4224C1E-005E-41B5-9C55-A79CD6094FCB}" destId="{3ABED15C-6C33-41D1-BEEF-488C55DC0607}" srcOrd="1" destOrd="0" presId="urn:microsoft.com/office/officeart/2005/8/layout/orgChart1"/>
    <dgm:cxn modelId="{0F7D79AF-620B-4730-B72A-D0FF3AEB5D25}" type="presOf" srcId="{97AB0EC1-E23A-4C16-B3B0-F5EA291FDBB9}" destId="{11D9FBD9-1269-44ED-8ACB-6494DBEA22A7}" srcOrd="1" destOrd="0" presId="urn:microsoft.com/office/officeart/2005/8/layout/orgChart1"/>
    <dgm:cxn modelId="{2872ABAF-F6B2-40C3-9820-85C2A0A3532A}" type="presOf" srcId="{045EA12A-EDC2-4F0D-96FB-C9D34739900A}" destId="{9DC8893F-F3C8-49DD-8E35-1142024D047C}" srcOrd="0" destOrd="0" presId="urn:microsoft.com/office/officeart/2005/8/layout/orgChart1"/>
    <dgm:cxn modelId="{33CA20B1-7930-4B75-8DDB-F4FC6C8D869F}" srcId="{77135C85-7EE6-4584-99BD-7BDBFF16CD73}" destId="{045EA12A-EDC2-4F0D-96FB-C9D34739900A}" srcOrd="2" destOrd="0" parTransId="{E504A95C-2FEA-4E75-8644-8F8F6164BFE1}" sibTransId="{A9D4FC32-AC7C-4B96-9453-C0747D876A77}"/>
    <dgm:cxn modelId="{B09FFAB9-FB62-4350-AE67-40E29EB6545B}" type="presOf" srcId="{00E18AC2-B0B4-43ED-BEB2-CB164FFBB5D6}" destId="{F90C8E25-4417-4E39-8BEF-A2B1BE1D5F52}" srcOrd="1" destOrd="0" presId="urn:microsoft.com/office/officeart/2005/8/layout/orgChart1"/>
    <dgm:cxn modelId="{298274BC-4CBA-442D-B877-E55221A3296D}" type="presOf" srcId="{358F326C-5B17-4BC8-B2F1-972D45811164}" destId="{884C6C68-D021-4698-B663-0AE82289933D}" srcOrd="0" destOrd="0" presId="urn:microsoft.com/office/officeart/2005/8/layout/orgChart1"/>
    <dgm:cxn modelId="{2CA579BD-CBCC-4EF0-9AD6-799CC1E551CC}" type="presOf" srcId="{3A9CE665-8D4C-48CC-9D64-49A72CB32E1C}" destId="{E373DB57-31F9-4173-B84B-3608F56A77B9}" srcOrd="0" destOrd="0" presId="urn:microsoft.com/office/officeart/2005/8/layout/orgChart1"/>
    <dgm:cxn modelId="{D77DCCBE-16A1-4727-B60D-34207D024695}" type="presOf" srcId="{3AC040F5-045D-4069-A3D3-6A531D521E76}" destId="{AA88A79B-A38B-4985-918D-85274C55E226}" srcOrd="0" destOrd="0" presId="urn:microsoft.com/office/officeart/2005/8/layout/orgChart1"/>
    <dgm:cxn modelId="{77C980C1-413D-42B4-A23B-B53FE8D8A75A}" type="presOf" srcId="{130F47E6-E442-4B2C-868D-31D06CC2EF98}" destId="{103224E7-E383-4703-A318-F751EFBE0449}" srcOrd="1" destOrd="0" presId="urn:microsoft.com/office/officeart/2005/8/layout/orgChart1"/>
    <dgm:cxn modelId="{E7D4EAC2-B0C4-456F-8D9B-14C8DEB9DBD1}" type="presOf" srcId="{6D0757FA-6E58-4D76-ABAC-377554CD3F98}" destId="{E78BB6BB-AFE5-43AA-B079-FAB204CC848B}" srcOrd="0" destOrd="0" presId="urn:microsoft.com/office/officeart/2005/8/layout/orgChart1"/>
    <dgm:cxn modelId="{07E20AC8-43F9-4D77-8523-2D624036CAD6}" type="presOf" srcId="{2462E563-CCB7-4F2D-9FB9-5C903DF27290}" destId="{85C365BA-9202-483E-84C7-F2D2659FEC14}" srcOrd="1" destOrd="0" presId="urn:microsoft.com/office/officeart/2005/8/layout/orgChart1"/>
    <dgm:cxn modelId="{4FF194CB-F8C1-4C5B-AA99-9E72AAF80A30}" srcId="{83CDFF90-4CD3-43F9-9021-ED7635F85F2C}" destId="{338937A7-F68A-4375-B457-DA9ADA35B749}" srcOrd="0" destOrd="0" parTransId="{C94363DF-0577-4065-94FB-8230995471A1}" sibTransId="{967BAFD8-EFBC-40F4-882A-14BF754A7986}"/>
    <dgm:cxn modelId="{20CC2ECF-3415-40BF-B09C-B493986211CA}" type="presOf" srcId="{D976E834-D71F-4C91-8727-0A25AA9A16FF}" destId="{3FA6B0B1-2774-4C64-88E3-CEE5741FF26E}" srcOrd="1" destOrd="0" presId="urn:microsoft.com/office/officeart/2005/8/layout/orgChart1"/>
    <dgm:cxn modelId="{09B620D4-085D-4F41-BECE-15E36F0F6080}" type="presOf" srcId="{CED45578-7373-41B5-9BD4-BF991765C3C1}" destId="{A12AE4DF-C4E8-497E-BB89-85551D1B4E3F}" srcOrd="0" destOrd="0" presId="urn:microsoft.com/office/officeart/2005/8/layout/orgChart1"/>
    <dgm:cxn modelId="{4CC12DD5-912D-4025-8A78-2FAC7B3B161C}" type="presOf" srcId="{892D05EC-5227-4B2D-996B-F0FADC81092A}" destId="{8147E072-F3E0-424D-B911-6D8B05957E98}" srcOrd="0" destOrd="0" presId="urn:microsoft.com/office/officeart/2005/8/layout/orgChart1"/>
    <dgm:cxn modelId="{289862D8-4ABC-4216-8D58-4B1272BC7699}" type="presOf" srcId="{EFA6488B-58E9-4ACB-B79E-2B53D8A659AF}" destId="{12CE9F23-32A6-4B61-8F7E-F617F5ADC712}" srcOrd="0" destOrd="0" presId="urn:microsoft.com/office/officeart/2005/8/layout/orgChart1"/>
    <dgm:cxn modelId="{05660FD9-3E3B-41D3-A797-F41F84A10A6B}" type="presOf" srcId="{77135C85-7EE6-4584-99BD-7BDBFF16CD73}" destId="{4ACC2D81-6806-429E-88E6-00FF762A50A6}" srcOrd="0" destOrd="0" presId="urn:microsoft.com/office/officeart/2005/8/layout/orgChart1"/>
    <dgm:cxn modelId="{5FBABDDD-BAE3-42DA-8688-A1D1E92262C7}" srcId="{901F70A7-E054-4202-B208-C7956E244569}" destId="{97AB0EC1-E23A-4C16-B3B0-F5EA291FDBB9}" srcOrd="1" destOrd="0" parTransId="{D0B2BCC3-11A8-46AD-956B-8089E529A62E}" sibTransId="{9385E582-7FAC-42CA-8444-6FB2C2C0B8AC}"/>
    <dgm:cxn modelId="{986838DF-45D4-415B-AD5D-C02DD98CA53C}" type="presOf" srcId="{901F70A7-E054-4202-B208-C7956E244569}" destId="{5F974302-AF65-4B5D-8E9E-399A402FB059}" srcOrd="1" destOrd="0" presId="urn:microsoft.com/office/officeart/2005/8/layout/orgChart1"/>
    <dgm:cxn modelId="{914B57DF-F8EF-4864-BAA2-FC881A5734F1}" type="presOf" srcId="{240FCBA5-D5E0-4049-AAC2-F2D49629D095}" destId="{2BF132B6-0236-46F8-932B-F900A4F0AFCA}" srcOrd="0" destOrd="0" presId="urn:microsoft.com/office/officeart/2005/8/layout/orgChart1"/>
    <dgm:cxn modelId="{7856C6E3-BC2B-4AA3-BD7F-6845E0C3488D}" srcId="{77135C85-7EE6-4584-99BD-7BDBFF16CD73}" destId="{CC1FF687-C2D6-4D56-9532-89BDCDCF422B}" srcOrd="3" destOrd="0" parTransId="{BD19BF9E-1775-4411-87B0-4CEE2A8973E2}" sibTransId="{0F31E2EB-9D96-44F9-9FC9-79EA77840A87}"/>
    <dgm:cxn modelId="{35EBA1E4-E946-4C7E-9155-E512FAA82DEA}" type="presOf" srcId="{0EBB6BFB-C8B1-4B06-BF86-36D486F105E2}" destId="{2AF36982-4BBD-410D-B1D1-AC5480F18F46}" srcOrd="1" destOrd="0" presId="urn:microsoft.com/office/officeart/2005/8/layout/orgChart1"/>
    <dgm:cxn modelId="{1034A5E9-4987-4DB6-946D-7D95FE37CF7B}" srcId="{77135C85-7EE6-4584-99BD-7BDBFF16CD73}" destId="{3A9CE665-8D4C-48CC-9D64-49A72CB32E1C}" srcOrd="0" destOrd="0" parTransId="{BD63E0EE-64CD-4D5F-82DA-8C9B872160DD}" sibTransId="{B5EB7407-F878-4EB5-BB57-A5A152462CC3}"/>
    <dgm:cxn modelId="{0E99E9EF-30D2-44B0-8E42-D10C257DA05E}" type="presOf" srcId="{715415D0-D508-48A5-8A23-FA9E4A09682A}" destId="{16BBA729-0804-4DE1-BB37-6E09B3502BBF}" srcOrd="0" destOrd="0" presId="urn:microsoft.com/office/officeart/2005/8/layout/orgChart1"/>
    <dgm:cxn modelId="{D47F6BF1-B747-4445-BE26-9ECF8011872F}" type="presOf" srcId="{CED45578-7373-41B5-9BD4-BF991765C3C1}" destId="{77A0AE85-58C6-4D64-AF78-423AE316EFD9}" srcOrd="1" destOrd="0" presId="urn:microsoft.com/office/officeart/2005/8/layout/orgChart1"/>
    <dgm:cxn modelId="{D6269CF2-72C8-46DB-9A38-015D73BBDF23}" type="presOf" srcId="{4DE2ED79-2FE7-4C39-B5FE-4337F00CD831}" destId="{B3D2D302-A256-42E3-8D60-41E030068582}" srcOrd="0" destOrd="0" presId="urn:microsoft.com/office/officeart/2005/8/layout/orgChart1"/>
    <dgm:cxn modelId="{2EDF29F4-A7EC-47DA-AF38-EBE9A27C514C}" type="presOf" srcId="{3A9CE665-8D4C-48CC-9D64-49A72CB32E1C}" destId="{EE8B0F02-8979-41B9-9D3A-44A285E21491}" srcOrd="1" destOrd="0" presId="urn:microsoft.com/office/officeart/2005/8/layout/orgChart1"/>
    <dgm:cxn modelId="{397F54F7-C255-4D96-9158-6758D062511E}" type="presOf" srcId="{00E18AC2-B0B4-43ED-BEB2-CB164FFBB5D6}" destId="{34A3AB27-AA7B-4435-BB79-9F48D1823841}" srcOrd="0" destOrd="0" presId="urn:microsoft.com/office/officeart/2005/8/layout/orgChart1"/>
    <dgm:cxn modelId="{696208FB-4CCE-412E-AD9E-1786A194245F}" type="presOf" srcId="{29A0D6B4-8570-45BB-988F-90C52140AA7B}" destId="{6356AB97-D3E3-4D32-B89A-7D7BD83A3451}" srcOrd="0" destOrd="0" presId="urn:microsoft.com/office/officeart/2005/8/layout/orgChart1"/>
    <dgm:cxn modelId="{8AE3C2FB-5370-490A-97D2-21DA8053EF12}" type="presOf" srcId="{338937A7-F68A-4375-B457-DA9ADA35B749}" destId="{F63140BB-C57F-4BB5-9880-47623F1A7D25}" srcOrd="0" destOrd="0" presId="urn:microsoft.com/office/officeart/2005/8/layout/orgChart1"/>
    <dgm:cxn modelId="{66531CFC-6C72-4D7C-A2F6-F811DE1A7464}" type="presOf" srcId="{841EFC37-6FF5-4D69-B87E-42624B813E35}" destId="{96514FB9-3A8C-43D6-88A2-9974A64C5848}" srcOrd="0" destOrd="0" presId="urn:microsoft.com/office/officeart/2005/8/layout/orgChart1"/>
    <dgm:cxn modelId="{4E5B45FF-8C5E-4744-B35C-764E4A94AE47}" srcId="{901F70A7-E054-4202-B208-C7956E244569}" destId="{0EBB6BFB-C8B1-4B06-BF86-36D486F105E2}" srcOrd="3" destOrd="0" parTransId="{5767CF4F-BCBC-46F8-8BA4-6B1489FB129A}" sibTransId="{9B77A561-0C91-4D14-8B0E-5E22CDB232A9}"/>
    <dgm:cxn modelId="{3FEECFD4-8625-451F-88B6-546338A00841}" type="presParOf" srcId="{16BBA729-0804-4DE1-BB37-6E09B3502BBF}" destId="{EFAB6849-EE4F-4C3B-AF7E-AB66A250B08E}" srcOrd="0" destOrd="0" presId="urn:microsoft.com/office/officeart/2005/8/layout/orgChart1"/>
    <dgm:cxn modelId="{015CB0E7-3937-4378-9860-6B30D9FD6567}" type="presParOf" srcId="{EFAB6849-EE4F-4C3B-AF7E-AB66A250B08E}" destId="{BAD30A7C-EE7E-4DFA-9416-1FA80746AE63}" srcOrd="0" destOrd="0" presId="urn:microsoft.com/office/officeart/2005/8/layout/orgChart1"/>
    <dgm:cxn modelId="{B999C1FA-94C3-42E6-95D8-4817797E0B9D}" type="presParOf" srcId="{BAD30A7C-EE7E-4DFA-9416-1FA80746AE63}" destId="{9A35ECFD-29D2-4C14-9AA3-DD1EFBCCD8D6}" srcOrd="0" destOrd="0" presId="urn:microsoft.com/office/officeart/2005/8/layout/orgChart1"/>
    <dgm:cxn modelId="{2CAEC59C-FD81-4CB1-8C46-7F979855474B}" type="presParOf" srcId="{BAD30A7C-EE7E-4DFA-9416-1FA80746AE63}" destId="{A9B63AE3-B1F5-4854-96FA-E59ADF754D95}" srcOrd="1" destOrd="0" presId="urn:microsoft.com/office/officeart/2005/8/layout/orgChart1"/>
    <dgm:cxn modelId="{98C31032-6119-4627-ACB9-EACD28F71FE4}" type="presParOf" srcId="{EFAB6849-EE4F-4C3B-AF7E-AB66A250B08E}" destId="{7FE8200A-0BAD-4652-ADD7-3BC3AE2F07E0}" srcOrd="1" destOrd="0" presId="urn:microsoft.com/office/officeart/2005/8/layout/orgChart1"/>
    <dgm:cxn modelId="{F0660BBF-DB3E-4EA3-9F7E-D155E1EFDE2D}" type="presParOf" srcId="{7FE8200A-0BAD-4652-ADD7-3BC3AE2F07E0}" destId="{C89CC643-1316-483A-9584-7A63DC553DCA}" srcOrd="0" destOrd="0" presId="urn:microsoft.com/office/officeart/2005/8/layout/orgChart1"/>
    <dgm:cxn modelId="{84D93555-0863-4045-B729-D6B99F6B06BD}" type="presParOf" srcId="{7FE8200A-0BAD-4652-ADD7-3BC3AE2F07E0}" destId="{7A158399-ACAF-4D73-86FC-FDC5B0A3D845}" srcOrd="1" destOrd="0" presId="urn:microsoft.com/office/officeart/2005/8/layout/orgChart1"/>
    <dgm:cxn modelId="{88ADD651-B8EC-420B-B2DF-1D45D96A903F}" type="presParOf" srcId="{7A158399-ACAF-4D73-86FC-FDC5B0A3D845}" destId="{14CA97F2-8185-4F9C-9EF9-BA80F33FD10B}" srcOrd="0" destOrd="0" presId="urn:microsoft.com/office/officeart/2005/8/layout/orgChart1"/>
    <dgm:cxn modelId="{4A92620F-ACE7-45D2-83CA-0A3B23BE8B06}" type="presParOf" srcId="{14CA97F2-8185-4F9C-9EF9-BA80F33FD10B}" destId="{645237BD-197E-4E8D-8365-ABAAC3E254A6}" srcOrd="0" destOrd="0" presId="urn:microsoft.com/office/officeart/2005/8/layout/orgChart1"/>
    <dgm:cxn modelId="{9C2CBE81-9DEC-4E0C-9DEE-DBACE67DE7D3}" type="presParOf" srcId="{14CA97F2-8185-4F9C-9EF9-BA80F33FD10B}" destId="{76ABDC37-5CC6-4790-9727-E7053DC53B04}" srcOrd="1" destOrd="0" presId="urn:microsoft.com/office/officeart/2005/8/layout/orgChart1"/>
    <dgm:cxn modelId="{4F182913-66D7-4605-B646-43A984E3BE06}" type="presParOf" srcId="{7A158399-ACAF-4D73-86FC-FDC5B0A3D845}" destId="{1979B20E-13D6-4074-94A5-D73DACE0416E}" srcOrd="1" destOrd="0" presId="urn:microsoft.com/office/officeart/2005/8/layout/orgChart1"/>
    <dgm:cxn modelId="{2266375D-A31B-483E-B06B-53C6AA790E38}" type="presParOf" srcId="{1979B20E-13D6-4074-94A5-D73DACE0416E}" destId="{BB40E321-8646-413D-98C8-0372152BDEE7}" srcOrd="0" destOrd="0" presId="urn:microsoft.com/office/officeart/2005/8/layout/orgChart1"/>
    <dgm:cxn modelId="{36031E53-E493-41E7-8F28-C29EABFFFB57}" type="presParOf" srcId="{1979B20E-13D6-4074-94A5-D73DACE0416E}" destId="{4F571642-E9DA-40E7-8088-2237A9A89889}" srcOrd="1" destOrd="0" presId="urn:microsoft.com/office/officeart/2005/8/layout/orgChart1"/>
    <dgm:cxn modelId="{F787A517-A7E7-4AD5-9291-39AF5F324D44}" type="presParOf" srcId="{4F571642-E9DA-40E7-8088-2237A9A89889}" destId="{DEE48C63-08FC-417D-8206-C6B96FA5D0F6}" srcOrd="0" destOrd="0" presId="urn:microsoft.com/office/officeart/2005/8/layout/orgChart1"/>
    <dgm:cxn modelId="{FFD4BB9B-B514-47A1-B335-D5885F3010AE}" type="presParOf" srcId="{DEE48C63-08FC-417D-8206-C6B96FA5D0F6}" destId="{9397DF6B-3B1F-4816-9B7D-2E7CCF9AA652}" srcOrd="0" destOrd="0" presId="urn:microsoft.com/office/officeart/2005/8/layout/orgChart1"/>
    <dgm:cxn modelId="{A19E47AF-CB32-4474-96C7-BC10401DA90C}" type="presParOf" srcId="{DEE48C63-08FC-417D-8206-C6B96FA5D0F6}" destId="{85C365BA-9202-483E-84C7-F2D2659FEC14}" srcOrd="1" destOrd="0" presId="urn:microsoft.com/office/officeart/2005/8/layout/orgChart1"/>
    <dgm:cxn modelId="{DCD66526-8C76-4EE5-9029-331A39D4B5C2}" type="presParOf" srcId="{4F571642-E9DA-40E7-8088-2237A9A89889}" destId="{2B84CD7B-D3C9-4B32-BB27-382016712C3D}" srcOrd="1" destOrd="0" presId="urn:microsoft.com/office/officeart/2005/8/layout/orgChart1"/>
    <dgm:cxn modelId="{E5CFE089-28FC-4FBD-9E64-B42956F34FD4}" type="presParOf" srcId="{4F571642-E9DA-40E7-8088-2237A9A89889}" destId="{40FC2B03-471E-43CF-AD87-49A5DD4C85B1}" srcOrd="2" destOrd="0" presId="urn:microsoft.com/office/officeart/2005/8/layout/orgChart1"/>
    <dgm:cxn modelId="{06C61913-B80F-4207-8D5E-9A816EFACB1C}" type="presParOf" srcId="{1979B20E-13D6-4074-94A5-D73DACE0416E}" destId="{884C6C68-D021-4698-B663-0AE82289933D}" srcOrd="2" destOrd="0" presId="urn:microsoft.com/office/officeart/2005/8/layout/orgChart1"/>
    <dgm:cxn modelId="{CE82809B-BE7D-40CF-BD48-819BD806989F}" type="presParOf" srcId="{1979B20E-13D6-4074-94A5-D73DACE0416E}" destId="{0E2E9748-982C-465F-A4EA-FD949F41D1A7}" srcOrd="3" destOrd="0" presId="urn:microsoft.com/office/officeart/2005/8/layout/orgChart1"/>
    <dgm:cxn modelId="{160E0C88-0341-4C00-ACB0-BBFAFAEEE8D4}" type="presParOf" srcId="{0E2E9748-982C-465F-A4EA-FD949F41D1A7}" destId="{203B582E-5F49-405A-9DED-3FA4324C260B}" srcOrd="0" destOrd="0" presId="urn:microsoft.com/office/officeart/2005/8/layout/orgChart1"/>
    <dgm:cxn modelId="{2260A69E-18E8-4863-8761-7815DABD67FC}" type="presParOf" srcId="{203B582E-5F49-405A-9DED-3FA4324C260B}" destId="{A26C0E83-7A05-4681-AB71-A7FC9ADDC62D}" srcOrd="0" destOrd="0" presId="urn:microsoft.com/office/officeart/2005/8/layout/orgChart1"/>
    <dgm:cxn modelId="{9B2C0A40-1B69-45D8-8FF8-71275FC1775A}" type="presParOf" srcId="{203B582E-5F49-405A-9DED-3FA4324C260B}" destId="{3ABED15C-6C33-41D1-BEEF-488C55DC0607}" srcOrd="1" destOrd="0" presId="urn:microsoft.com/office/officeart/2005/8/layout/orgChart1"/>
    <dgm:cxn modelId="{FBA270C3-1586-4502-8D9D-66641924930D}" type="presParOf" srcId="{0E2E9748-982C-465F-A4EA-FD949F41D1A7}" destId="{F4710A16-90B0-48DA-A85D-DE8986E838C3}" srcOrd="1" destOrd="0" presId="urn:microsoft.com/office/officeart/2005/8/layout/orgChart1"/>
    <dgm:cxn modelId="{D0BE7E9A-F9BB-4829-A2D9-94488CC01CE0}" type="presParOf" srcId="{0E2E9748-982C-465F-A4EA-FD949F41D1A7}" destId="{A14F8A9B-159A-4857-A519-4FBBDFA891F7}" srcOrd="2" destOrd="0" presId="urn:microsoft.com/office/officeart/2005/8/layout/orgChart1"/>
    <dgm:cxn modelId="{CBDE6885-2D88-4C14-82A1-07123A3D7008}" type="presParOf" srcId="{1979B20E-13D6-4074-94A5-D73DACE0416E}" destId="{C711F348-90BA-43C3-B4D5-91BB232E6AC3}" srcOrd="4" destOrd="0" presId="urn:microsoft.com/office/officeart/2005/8/layout/orgChart1"/>
    <dgm:cxn modelId="{8AB7BD36-1E5A-4055-AECF-CDD69255B16D}" type="presParOf" srcId="{1979B20E-13D6-4074-94A5-D73DACE0416E}" destId="{32D42415-7DDB-4739-80E3-01ED74746E36}" srcOrd="5" destOrd="0" presId="urn:microsoft.com/office/officeart/2005/8/layout/orgChart1"/>
    <dgm:cxn modelId="{CB110B89-11A7-47AD-871D-840255F236EB}" type="presParOf" srcId="{32D42415-7DDB-4739-80E3-01ED74746E36}" destId="{CEAB1B2A-949F-45B2-A615-C6133850C891}" srcOrd="0" destOrd="0" presId="urn:microsoft.com/office/officeart/2005/8/layout/orgChart1"/>
    <dgm:cxn modelId="{5AC35A8E-966E-4427-9C4D-4210852D6E7E}" type="presParOf" srcId="{CEAB1B2A-949F-45B2-A615-C6133850C891}" destId="{C98B24F7-0DC4-4988-A0F0-E36E6081C0BF}" srcOrd="0" destOrd="0" presId="urn:microsoft.com/office/officeart/2005/8/layout/orgChart1"/>
    <dgm:cxn modelId="{2F9BF9F8-9DB6-49D1-85FD-D1253BF12C92}" type="presParOf" srcId="{CEAB1B2A-949F-45B2-A615-C6133850C891}" destId="{9B18A81C-574E-4148-A2E2-EE9261BF7329}" srcOrd="1" destOrd="0" presId="urn:microsoft.com/office/officeart/2005/8/layout/orgChart1"/>
    <dgm:cxn modelId="{FA224FBC-C64E-43CC-8524-AC38BEF7EF34}" type="presParOf" srcId="{32D42415-7DDB-4739-80E3-01ED74746E36}" destId="{654962D0-5761-4A7C-9023-63F32217EAB7}" srcOrd="1" destOrd="0" presId="urn:microsoft.com/office/officeart/2005/8/layout/orgChart1"/>
    <dgm:cxn modelId="{E5CFC87C-9C58-4F64-8C0A-6B154E04B78E}" type="presParOf" srcId="{32D42415-7DDB-4739-80E3-01ED74746E36}" destId="{86EEBB12-B1EC-4C7E-B24E-48173F1F4090}" srcOrd="2" destOrd="0" presId="urn:microsoft.com/office/officeart/2005/8/layout/orgChart1"/>
    <dgm:cxn modelId="{AFC5E88B-232F-4CD6-A3E2-6F805E926A13}" type="presParOf" srcId="{1979B20E-13D6-4074-94A5-D73DACE0416E}" destId="{CBBFB2F9-B390-40BA-85B5-BE7037E96DF6}" srcOrd="6" destOrd="0" presId="urn:microsoft.com/office/officeart/2005/8/layout/orgChart1"/>
    <dgm:cxn modelId="{D98D0DBB-14A9-4ECB-8D66-FA77B3CC4C0F}" type="presParOf" srcId="{1979B20E-13D6-4074-94A5-D73DACE0416E}" destId="{E95D9A14-FF5D-40E4-8CCC-40A54847FB62}" srcOrd="7" destOrd="0" presId="urn:microsoft.com/office/officeart/2005/8/layout/orgChart1"/>
    <dgm:cxn modelId="{2A066F0B-D252-4319-A150-76E8E2B975A8}" type="presParOf" srcId="{E95D9A14-FF5D-40E4-8CCC-40A54847FB62}" destId="{58A2E690-8AE0-4FF1-86F0-7550CB2893D0}" srcOrd="0" destOrd="0" presId="urn:microsoft.com/office/officeart/2005/8/layout/orgChart1"/>
    <dgm:cxn modelId="{B315959E-3025-4AA0-9D5A-BB706DD81C30}" type="presParOf" srcId="{58A2E690-8AE0-4FF1-86F0-7550CB2893D0}" destId="{2BF132B6-0236-46F8-932B-F900A4F0AFCA}" srcOrd="0" destOrd="0" presId="urn:microsoft.com/office/officeart/2005/8/layout/orgChart1"/>
    <dgm:cxn modelId="{29E9A442-D822-4E4D-B9B7-D5220665D0E8}" type="presParOf" srcId="{58A2E690-8AE0-4FF1-86F0-7550CB2893D0}" destId="{EB7367AF-B3A8-4292-82B2-9DCC9D0D6FEA}" srcOrd="1" destOrd="0" presId="urn:microsoft.com/office/officeart/2005/8/layout/orgChart1"/>
    <dgm:cxn modelId="{123EB9B8-1808-4DF8-9C7A-B6CB0610047A}" type="presParOf" srcId="{E95D9A14-FF5D-40E4-8CCC-40A54847FB62}" destId="{78716480-0F14-4F7D-A46D-774629B1A0EE}" srcOrd="1" destOrd="0" presId="urn:microsoft.com/office/officeart/2005/8/layout/orgChart1"/>
    <dgm:cxn modelId="{FA2CDC45-0187-425F-A79C-B030A350DE7B}" type="presParOf" srcId="{E95D9A14-FF5D-40E4-8CCC-40A54847FB62}" destId="{6077FBA8-8EDB-4E0C-81A5-ACF8093FD2D4}" srcOrd="2" destOrd="0" presId="urn:microsoft.com/office/officeart/2005/8/layout/orgChart1"/>
    <dgm:cxn modelId="{9C3784FB-DFEA-43B7-8F63-0F631754C4FB}" type="presParOf" srcId="{1979B20E-13D6-4074-94A5-D73DACE0416E}" destId="{0DFE1802-2FB9-4927-8324-028E0E2E2FEB}" srcOrd="8" destOrd="0" presId="urn:microsoft.com/office/officeart/2005/8/layout/orgChart1"/>
    <dgm:cxn modelId="{475E04F3-DA08-4212-B74E-FF59F42860B5}" type="presParOf" srcId="{1979B20E-13D6-4074-94A5-D73DACE0416E}" destId="{365B9260-A1B1-4A60-A508-206171A108A0}" srcOrd="9" destOrd="0" presId="urn:microsoft.com/office/officeart/2005/8/layout/orgChart1"/>
    <dgm:cxn modelId="{1BB6699C-B81F-46A1-8DF1-7B9D32733B22}" type="presParOf" srcId="{365B9260-A1B1-4A60-A508-206171A108A0}" destId="{1E49FD78-0B3E-471C-A99E-0FC9454AF6E6}" srcOrd="0" destOrd="0" presId="urn:microsoft.com/office/officeart/2005/8/layout/orgChart1"/>
    <dgm:cxn modelId="{A3564BE3-822C-4FBF-B750-882E0580E5A2}" type="presParOf" srcId="{1E49FD78-0B3E-471C-A99E-0FC9454AF6E6}" destId="{12CE9F23-32A6-4B61-8F7E-F617F5ADC712}" srcOrd="0" destOrd="0" presId="urn:microsoft.com/office/officeart/2005/8/layout/orgChart1"/>
    <dgm:cxn modelId="{CBEF8E69-37A6-4C93-907E-3ACDBD8CD93D}" type="presParOf" srcId="{1E49FD78-0B3E-471C-A99E-0FC9454AF6E6}" destId="{41CC71C3-21DF-4990-B3F7-A908786CF7B7}" srcOrd="1" destOrd="0" presId="urn:microsoft.com/office/officeart/2005/8/layout/orgChart1"/>
    <dgm:cxn modelId="{93FADD02-C7EC-4A89-B621-F4F50FC3335B}" type="presParOf" srcId="{365B9260-A1B1-4A60-A508-206171A108A0}" destId="{1805E0B3-2D9C-461A-A3EE-8BDA86172A28}" srcOrd="1" destOrd="0" presId="urn:microsoft.com/office/officeart/2005/8/layout/orgChart1"/>
    <dgm:cxn modelId="{4E3B0E9F-B439-47F9-857F-E95C58B7C0F3}" type="presParOf" srcId="{365B9260-A1B1-4A60-A508-206171A108A0}" destId="{ED6A2C0F-3EF3-4484-A11E-8267ADD571A8}" srcOrd="2" destOrd="0" presId="urn:microsoft.com/office/officeart/2005/8/layout/orgChart1"/>
    <dgm:cxn modelId="{754B17D0-7C5D-42A5-ABF8-62CFD16D8A1C}" type="presParOf" srcId="{7A158399-ACAF-4D73-86FC-FDC5B0A3D845}" destId="{3988FDAE-9459-42B7-89D5-4DCCA67AC3BF}" srcOrd="2" destOrd="0" presId="urn:microsoft.com/office/officeart/2005/8/layout/orgChart1"/>
    <dgm:cxn modelId="{1B9886C9-2392-4E31-BF89-61DA1E78DB26}" type="presParOf" srcId="{7FE8200A-0BAD-4652-ADD7-3BC3AE2F07E0}" destId="{D781A79A-6F91-439E-82BE-74C0B77E66DF}" srcOrd="2" destOrd="0" presId="urn:microsoft.com/office/officeart/2005/8/layout/orgChart1"/>
    <dgm:cxn modelId="{B32B3E42-606B-4A00-8144-820AAED53653}" type="presParOf" srcId="{7FE8200A-0BAD-4652-ADD7-3BC3AE2F07E0}" destId="{2961F1AA-717C-43AE-9C75-F68DD19E3736}" srcOrd="3" destOrd="0" presId="urn:microsoft.com/office/officeart/2005/8/layout/orgChart1"/>
    <dgm:cxn modelId="{EEC49A4A-BE1C-4AAE-83DB-88BA0FD08A2C}" type="presParOf" srcId="{2961F1AA-717C-43AE-9C75-F68DD19E3736}" destId="{702F3ABB-73A3-451A-92D8-4CD8514CF090}" srcOrd="0" destOrd="0" presId="urn:microsoft.com/office/officeart/2005/8/layout/orgChart1"/>
    <dgm:cxn modelId="{21F79A7B-6C2A-4D75-B553-0DA174E2FF2C}" type="presParOf" srcId="{702F3ABB-73A3-451A-92D8-4CD8514CF090}" destId="{282D26DA-7DA9-4C1A-AD9B-95DEC282FF9F}" srcOrd="0" destOrd="0" presId="urn:microsoft.com/office/officeart/2005/8/layout/orgChart1"/>
    <dgm:cxn modelId="{D5751D52-73F7-4180-A0B1-C9CCE240337D}" type="presParOf" srcId="{702F3ABB-73A3-451A-92D8-4CD8514CF090}" destId="{5F974302-AF65-4B5D-8E9E-399A402FB059}" srcOrd="1" destOrd="0" presId="urn:microsoft.com/office/officeart/2005/8/layout/orgChart1"/>
    <dgm:cxn modelId="{8B4E0A48-B4C8-4F77-A9DB-62A4131C2612}" type="presParOf" srcId="{2961F1AA-717C-43AE-9C75-F68DD19E3736}" destId="{F09FDE8A-FA93-468D-A551-9D28C8EC7B56}" srcOrd="1" destOrd="0" presId="urn:microsoft.com/office/officeart/2005/8/layout/orgChart1"/>
    <dgm:cxn modelId="{FD1F9989-3C7D-4A9F-8936-FF1652249353}" type="presParOf" srcId="{F09FDE8A-FA93-468D-A551-9D28C8EC7B56}" destId="{6356AB97-D3E3-4D32-B89A-7D7BD83A3451}" srcOrd="0" destOrd="0" presId="urn:microsoft.com/office/officeart/2005/8/layout/orgChart1"/>
    <dgm:cxn modelId="{11B1A933-EC69-4482-94EC-0AF9FB3D85E9}" type="presParOf" srcId="{F09FDE8A-FA93-468D-A551-9D28C8EC7B56}" destId="{3EF8ABF5-8DE8-4C20-B140-38CEFD639B07}" srcOrd="1" destOrd="0" presId="urn:microsoft.com/office/officeart/2005/8/layout/orgChart1"/>
    <dgm:cxn modelId="{BC0AE7A1-5EF4-499F-9337-8958E47F69AE}" type="presParOf" srcId="{3EF8ABF5-8DE8-4C20-B140-38CEFD639B07}" destId="{0B4CFDDD-7D81-4820-90F1-8CE5A83960DA}" srcOrd="0" destOrd="0" presId="urn:microsoft.com/office/officeart/2005/8/layout/orgChart1"/>
    <dgm:cxn modelId="{128C819D-F8C7-4FD8-8CAC-69464E462C0E}" type="presParOf" srcId="{0B4CFDDD-7D81-4820-90F1-8CE5A83960DA}" destId="{E78BB6BB-AFE5-43AA-B079-FAB204CC848B}" srcOrd="0" destOrd="0" presId="urn:microsoft.com/office/officeart/2005/8/layout/orgChart1"/>
    <dgm:cxn modelId="{F57695FF-BF9F-43E1-8FB0-8629E5E0898F}" type="presParOf" srcId="{0B4CFDDD-7D81-4820-90F1-8CE5A83960DA}" destId="{A8466E36-A7CD-41E7-8158-53A1C27D600F}" srcOrd="1" destOrd="0" presId="urn:microsoft.com/office/officeart/2005/8/layout/orgChart1"/>
    <dgm:cxn modelId="{35E3BD22-B3A7-4E72-885A-6F057AB77DC8}" type="presParOf" srcId="{3EF8ABF5-8DE8-4C20-B140-38CEFD639B07}" destId="{CC4C8237-9A38-4E89-AFE9-A91D054B1407}" srcOrd="1" destOrd="0" presId="urn:microsoft.com/office/officeart/2005/8/layout/orgChart1"/>
    <dgm:cxn modelId="{BD59B253-39A1-49AC-A82A-2A92CD0C1E59}" type="presParOf" srcId="{3EF8ABF5-8DE8-4C20-B140-38CEFD639B07}" destId="{5B9212E8-7323-413C-A715-24142A9EC36C}" srcOrd="2" destOrd="0" presId="urn:microsoft.com/office/officeart/2005/8/layout/orgChart1"/>
    <dgm:cxn modelId="{17B239C4-D42B-4157-835F-EA372A39FD01}" type="presParOf" srcId="{F09FDE8A-FA93-468D-A551-9D28C8EC7B56}" destId="{2A9B327A-5DF8-413C-86E9-116C988D3EF7}" srcOrd="2" destOrd="0" presId="urn:microsoft.com/office/officeart/2005/8/layout/orgChart1"/>
    <dgm:cxn modelId="{A3318055-E4D2-4617-BFFA-C59B15C45160}" type="presParOf" srcId="{F09FDE8A-FA93-468D-A551-9D28C8EC7B56}" destId="{B35B175C-E735-4916-A6AC-01B10E33D1D8}" srcOrd="3" destOrd="0" presId="urn:microsoft.com/office/officeart/2005/8/layout/orgChart1"/>
    <dgm:cxn modelId="{70929357-1B01-4E33-96AE-E508BF87B1DE}" type="presParOf" srcId="{B35B175C-E735-4916-A6AC-01B10E33D1D8}" destId="{95CCD82C-8D00-48D8-8C8D-721651F41E1F}" srcOrd="0" destOrd="0" presId="urn:microsoft.com/office/officeart/2005/8/layout/orgChart1"/>
    <dgm:cxn modelId="{32A464FB-E7DB-4100-BD46-B79D1250A2D8}" type="presParOf" srcId="{95CCD82C-8D00-48D8-8C8D-721651F41E1F}" destId="{01AD2D3B-DD26-4AD0-B338-EB3B8542CE96}" srcOrd="0" destOrd="0" presId="urn:microsoft.com/office/officeart/2005/8/layout/orgChart1"/>
    <dgm:cxn modelId="{C510CC91-DFAB-4DE5-AD49-9C30FA007C54}" type="presParOf" srcId="{95CCD82C-8D00-48D8-8C8D-721651F41E1F}" destId="{11D9FBD9-1269-44ED-8ACB-6494DBEA22A7}" srcOrd="1" destOrd="0" presId="urn:microsoft.com/office/officeart/2005/8/layout/orgChart1"/>
    <dgm:cxn modelId="{4C96525E-1A30-47CF-9D41-EE7466B12C23}" type="presParOf" srcId="{B35B175C-E735-4916-A6AC-01B10E33D1D8}" destId="{DD192555-6B5E-4082-BA7C-9C11DFEDC60D}" srcOrd="1" destOrd="0" presId="urn:microsoft.com/office/officeart/2005/8/layout/orgChart1"/>
    <dgm:cxn modelId="{454AB4FB-F2DA-4FEC-AB1B-1298F45AC829}" type="presParOf" srcId="{B35B175C-E735-4916-A6AC-01B10E33D1D8}" destId="{8BAF4883-EC32-492B-BDB5-E2DA14AF7B24}" srcOrd="2" destOrd="0" presId="urn:microsoft.com/office/officeart/2005/8/layout/orgChart1"/>
    <dgm:cxn modelId="{77584392-E612-45D5-BA1E-DE1530EB03F6}" type="presParOf" srcId="{F09FDE8A-FA93-468D-A551-9D28C8EC7B56}" destId="{96514FB9-3A8C-43D6-88A2-9974A64C5848}" srcOrd="4" destOrd="0" presId="urn:microsoft.com/office/officeart/2005/8/layout/orgChart1"/>
    <dgm:cxn modelId="{C965A87D-B60E-495E-9130-C7B58FCAF094}" type="presParOf" srcId="{F09FDE8A-FA93-468D-A551-9D28C8EC7B56}" destId="{952CAED0-4941-44EB-8EC0-723980374117}" srcOrd="5" destOrd="0" presId="urn:microsoft.com/office/officeart/2005/8/layout/orgChart1"/>
    <dgm:cxn modelId="{9B405842-229A-48F6-AE28-3381E541580F}" type="presParOf" srcId="{952CAED0-4941-44EB-8EC0-723980374117}" destId="{C973FFB6-A2AA-459F-B55A-EDE2399C2EB0}" srcOrd="0" destOrd="0" presId="urn:microsoft.com/office/officeart/2005/8/layout/orgChart1"/>
    <dgm:cxn modelId="{4F64A4D5-3311-453A-B57A-685418990207}" type="presParOf" srcId="{C973FFB6-A2AA-459F-B55A-EDE2399C2EB0}" destId="{731068E1-7DE5-4B4E-AF08-0B415EFCFBA2}" srcOrd="0" destOrd="0" presId="urn:microsoft.com/office/officeart/2005/8/layout/orgChart1"/>
    <dgm:cxn modelId="{EBA268B9-7250-4501-BC4F-0AFC7F945280}" type="presParOf" srcId="{C973FFB6-A2AA-459F-B55A-EDE2399C2EB0}" destId="{3FA6B0B1-2774-4C64-88E3-CEE5741FF26E}" srcOrd="1" destOrd="0" presId="urn:microsoft.com/office/officeart/2005/8/layout/orgChart1"/>
    <dgm:cxn modelId="{CE93748F-BFAE-4AE5-88D3-2C652A0D6DA9}" type="presParOf" srcId="{952CAED0-4941-44EB-8EC0-723980374117}" destId="{049305C8-970A-44EB-A99E-428F0BB84EED}" srcOrd="1" destOrd="0" presId="urn:microsoft.com/office/officeart/2005/8/layout/orgChart1"/>
    <dgm:cxn modelId="{EFE2D143-5841-4215-B7E0-65288DC84899}" type="presParOf" srcId="{952CAED0-4941-44EB-8EC0-723980374117}" destId="{ADCB68B3-F652-4372-864A-271E9AAA7E04}" srcOrd="2" destOrd="0" presId="urn:microsoft.com/office/officeart/2005/8/layout/orgChart1"/>
    <dgm:cxn modelId="{42212212-55EB-4139-A3F5-6BE316BAD24B}" type="presParOf" srcId="{F09FDE8A-FA93-468D-A551-9D28C8EC7B56}" destId="{CF570D4B-6E23-4C09-9E6F-A40197FF1E41}" srcOrd="6" destOrd="0" presId="urn:microsoft.com/office/officeart/2005/8/layout/orgChart1"/>
    <dgm:cxn modelId="{EC2F7814-8544-4C95-A161-195E24BA37DF}" type="presParOf" srcId="{F09FDE8A-FA93-468D-A551-9D28C8EC7B56}" destId="{BCD55B63-753C-4A51-8401-CD993CCA6086}" srcOrd="7" destOrd="0" presId="urn:microsoft.com/office/officeart/2005/8/layout/orgChart1"/>
    <dgm:cxn modelId="{32EE6C52-D27A-4FE6-8F54-6E932076DD89}" type="presParOf" srcId="{BCD55B63-753C-4A51-8401-CD993CCA6086}" destId="{86803904-D643-424E-B961-F5734A2E5C74}" srcOrd="0" destOrd="0" presId="urn:microsoft.com/office/officeart/2005/8/layout/orgChart1"/>
    <dgm:cxn modelId="{00792425-BF47-48FF-8E55-28D72E1BABD2}" type="presParOf" srcId="{86803904-D643-424E-B961-F5734A2E5C74}" destId="{245A1E2D-F654-437F-8219-1571F116E4A6}" srcOrd="0" destOrd="0" presId="urn:microsoft.com/office/officeart/2005/8/layout/orgChart1"/>
    <dgm:cxn modelId="{F2713946-A593-4A37-BDB3-DBB2F3669A28}" type="presParOf" srcId="{86803904-D643-424E-B961-F5734A2E5C74}" destId="{2AF36982-4BBD-410D-B1D1-AC5480F18F46}" srcOrd="1" destOrd="0" presId="urn:microsoft.com/office/officeart/2005/8/layout/orgChart1"/>
    <dgm:cxn modelId="{C54C9378-4AD0-47F1-AA22-6A653223ADC7}" type="presParOf" srcId="{BCD55B63-753C-4A51-8401-CD993CCA6086}" destId="{C17700B1-74FE-43C3-870A-1B81E9CABCF7}" srcOrd="1" destOrd="0" presId="urn:microsoft.com/office/officeart/2005/8/layout/orgChart1"/>
    <dgm:cxn modelId="{41987EEB-FEDD-45D1-AA06-9192322610D9}" type="presParOf" srcId="{BCD55B63-753C-4A51-8401-CD993CCA6086}" destId="{069680AC-0244-41D2-ADA2-277E2F48A3D7}" srcOrd="2" destOrd="0" presId="urn:microsoft.com/office/officeart/2005/8/layout/orgChart1"/>
    <dgm:cxn modelId="{D5F0ED09-9943-4CC5-AEE2-1DBCB925B068}" type="presParOf" srcId="{F09FDE8A-FA93-468D-A551-9D28C8EC7B56}" destId="{C456BE27-5C9C-4FEC-B5D5-EAB45527674F}" srcOrd="8" destOrd="0" presId="urn:microsoft.com/office/officeart/2005/8/layout/orgChart1"/>
    <dgm:cxn modelId="{93C33465-172D-450D-85AA-7BFBF4BDE1AD}" type="presParOf" srcId="{F09FDE8A-FA93-468D-A551-9D28C8EC7B56}" destId="{40265E31-0FDA-474C-91F3-D8E7BF494B9B}" srcOrd="9" destOrd="0" presId="urn:microsoft.com/office/officeart/2005/8/layout/orgChart1"/>
    <dgm:cxn modelId="{41057385-D31B-4A10-895D-16903B73377C}" type="presParOf" srcId="{40265E31-0FDA-474C-91F3-D8E7BF494B9B}" destId="{8F8B8F64-A9C8-44A1-A863-6412AD20FC1D}" srcOrd="0" destOrd="0" presId="urn:microsoft.com/office/officeart/2005/8/layout/orgChart1"/>
    <dgm:cxn modelId="{F1BCD0A2-3D32-4F13-9C65-64B522CFC69A}" type="presParOf" srcId="{8F8B8F64-A9C8-44A1-A863-6412AD20FC1D}" destId="{A12AE4DF-C4E8-497E-BB89-85551D1B4E3F}" srcOrd="0" destOrd="0" presId="urn:microsoft.com/office/officeart/2005/8/layout/orgChart1"/>
    <dgm:cxn modelId="{7C63ED01-C332-4385-B31D-2E21134B6E7D}" type="presParOf" srcId="{8F8B8F64-A9C8-44A1-A863-6412AD20FC1D}" destId="{77A0AE85-58C6-4D64-AF78-423AE316EFD9}" srcOrd="1" destOrd="0" presId="urn:microsoft.com/office/officeart/2005/8/layout/orgChart1"/>
    <dgm:cxn modelId="{A97F30FF-32FA-49E4-BCA3-9201492E324A}" type="presParOf" srcId="{40265E31-0FDA-474C-91F3-D8E7BF494B9B}" destId="{496C5D1C-E3AF-4990-9250-405EFB997C2C}" srcOrd="1" destOrd="0" presId="urn:microsoft.com/office/officeart/2005/8/layout/orgChart1"/>
    <dgm:cxn modelId="{D17C6663-3F78-4CD9-9C34-DF23DF1DFB7D}" type="presParOf" srcId="{40265E31-0FDA-474C-91F3-D8E7BF494B9B}" destId="{427B4A62-83BA-47EB-AA26-9481FE53A926}" srcOrd="2" destOrd="0" presId="urn:microsoft.com/office/officeart/2005/8/layout/orgChart1"/>
    <dgm:cxn modelId="{1A90D4B8-B3C6-4E9C-BFC1-814E29BC0F15}" type="presParOf" srcId="{2961F1AA-717C-43AE-9C75-F68DD19E3736}" destId="{EEBD4F16-C40D-4B6A-88D6-71C2EB93EBA9}" srcOrd="2" destOrd="0" presId="urn:microsoft.com/office/officeart/2005/8/layout/orgChart1"/>
    <dgm:cxn modelId="{35871C2D-6F3E-45A4-8826-28028C7D2375}" type="presParOf" srcId="{7FE8200A-0BAD-4652-ADD7-3BC3AE2F07E0}" destId="{AA88A79B-A38B-4985-918D-85274C55E226}" srcOrd="4" destOrd="0" presId="urn:microsoft.com/office/officeart/2005/8/layout/orgChart1"/>
    <dgm:cxn modelId="{B7931527-1141-40AD-B2BF-A31EA47B974E}" type="presParOf" srcId="{7FE8200A-0BAD-4652-ADD7-3BC3AE2F07E0}" destId="{921970CD-E475-491F-8342-4D90B8D5A021}" srcOrd="5" destOrd="0" presId="urn:microsoft.com/office/officeart/2005/8/layout/orgChart1"/>
    <dgm:cxn modelId="{AC45AB66-E73E-4349-99D3-9CD81E5CCF95}" type="presParOf" srcId="{921970CD-E475-491F-8342-4D90B8D5A021}" destId="{D93387A7-C0C6-46E5-9ACC-0DB954C01B39}" srcOrd="0" destOrd="0" presId="urn:microsoft.com/office/officeart/2005/8/layout/orgChart1"/>
    <dgm:cxn modelId="{E772D6BF-2E2E-4136-9422-326CE829EC95}" type="presParOf" srcId="{D93387A7-C0C6-46E5-9ACC-0DB954C01B39}" destId="{4ACC2D81-6806-429E-88E6-00FF762A50A6}" srcOrd="0" destOrd="0" presId="urn:microsoft.com/office/officeart/2005/8/layout/orgChart1"/>
    <dgm:cxn modelId="{4C4104D3-514E-4FE3-BCA3-C15671ACE056}" type="presParOf" srcId="{D93387A7-C0C6-46E5-9ACC-0DB954C01B39}" destId="{BD6BAC30-5F43-4135-9E94-A3A8356BAE09}" srcOrd="1" destOrd="0" presId="urn:microsoft.com/office/officeart/2005/8/layout/orgChart1"/>
    <dgm:cxn modelId="{F18973BE-DC55-4D29-A686-CDA4F1F07956}" type="presParOf" srcId="{921970CD-E475-491F-8342-4D90B8D5A021}" destId="{28C5DA55-F694-47E5-A620-990EF769AE07}" srcOrd="1" destOrd="0" presId="urn:microsoft.com/office/officeart/2005/8/layout/orgChart1"/>
    <dgm:cxn modelId="{459619EB-F731-4C31-A213-0E4380E4D856}" type="presParOf" srcId="{28C5DA55-F694-47E5-A620-990EF769AE07}" destId="{71BBADBC-DB15-4129-9390-9367B9B01306}" srcOrd="0" destOrd="0" presId="urn:microsoft.com/office/officeart/2005/8/layout/orgChart1"/>
    <dgm:cxn modelId="{A38FACF8-DD9C-4188-81B9-F59CC9521CBE}" type="presParOf" srcId="{28C5DA55-F694-47E5-A620-990EF769AE07}" destId="{5F64DF67-1692-4A11-A6DC-9A9408F82BB9}" srcOrd="1" destOrd="0" presId="urn:microsoft.com/office/officeart/2005/8/layout/orgChart1"/>
    <dgm:cxn modelId="{071C1D5B-54B1-4401-BB3A-793000233B68}" type="presParOf" srcId="{5F64DF67-1692-4A11-A6DC-9A9408F82BB9}" destId="{637636E9-1E90-4228-AB19-F0F29773337F}" srcOrd="0" destOrd="0" presId="urn:microsoft.com/office/officeart/2005/8/layout/orgChart1"/>
    <dgm:cxn modelId="{DE7C6500-A33E-472B-9245-EE5A8993415D}" type="presParOf" srcId="{637636E9-1E90-4228-AB19-F0F29773337F}" destId="{E373DB57-31F9-4173-B84B-3608F56A77B9}" srcOrd="0" destOrd="0" presId="urn:microsoft.com/office/officeart/2005/8/layout/orgChart1"/>
    <dgm:cxn modelId="{4731B598-99DF-43BF-941B-142557732F49}" type="presParOf" srcId="{637636E9-1E90-4228-AB19-F0F29773337F}" destId="{EE8B0F02-8979-41B9-9D3A-44A285E21491}" srcOrd="1" destOrd="0" presId="urn:microsoft.com/office/officeart/2005/8/layout/orgChart1"/>
    <dgm:cxn modelId="{F231146E-CF61-4F53-AA13-491370C1B1E1}" type="presParOf" srcId="{5F64DF67-1692-4A11-A6DC-9A9408F82BB9}" destId="{7E28B883-07E7-4B0B-BE4B-2756DC531F8C}" srcOrd="1" destOrd="0" presId="urn:microsoft.com/office/officeart/2005/8/layout/orgChart1"/>
    <dgm:cxn modelId="{4E229EEB-EDC5-4596-9C4C-90D39FE2BC14}" type="presParOf" srcId="{5F64DF67-1692-4A11-A6DC-9A9408F82BB9}" destId="{FFCF1AC0-1AE3-4A11-8BBD-18868FC78792}" srcOrd="2" destOrd="0" presId="urn:microsoft.com/office/officeart/2005/8/layout/orgChart1"/>
    <dgm:cxn modelId="{19B2C005-433A-46B9-A0F9-1DB00D0AA823}" type="presParOf" srcId="{28C5DA55-F694-47E5-A620-990EF769AE07}" destId="{F0B5B7B0-D9AA-4BAA-B370-401A526ACFF5}" srcOrd="2" destOrd="0" presId="urn:microsoft.com/office/officeart/2005/8/layout/orgChart1"/>
    <dgm:cxn modelId="{9938BC25-1269-4341-B015-DA8689F66802}" type="presParOf" srcId="{28C5DA55-F694-47E5-A620-990EF769AE07}" destId="{5CB4A6EA-03F8-41CA-A1D3-46190C82E181}" srcOrd="3" destOrd="0" presId="urn:microsoft.com/office/officeart/2005/8/layout/orgChart1"/>
    <dgm:cxn modelId="{C062E5EC-919D-4CB5-9C46-9AB159960D0A}" type="presParOf" srcId="{5CB4A6EA-03F8-41CA-A1D3-46190C82E181}" destId="{8960535A-1109-4A86-9E52-19BB975E272F}" srcOrd="0" destOrd="0" presId="urn:microsoft.com/office/officeart/2005/8/layout/orgChart1"/>
    <dgm:cxn modelId="{78B247A6-4809-471D-8F5C-ACC573364E70}" type="presParOf" srcId="{8960535A-1109-4A86-9E52-19BB975E272F}" destId="{0EDF7306-3C9C-45EF-A12E-8588175DA5A5}" srcOrd="0" destOrd="0" presId="urn:microsoft.com/office/officeart/2005/8/layout/orgChart1"/>
    <dgm:cxn modelId="{BC4AB20A-64F3-4595-8B3B-C78AEEE74C24}" type="presParOf" srcId="{8960535A-1109-4A86-9E52-19BB975E272F}" destId="{103224E7-E383-4703-A318-F751EFBE0449}" srcOrd="1" destOrd="0" presId="urn:microsoft.com/office/officeart/2005/8/layout/orgChart1"/>
    <dgm:cxn modelId="{538347D8-31A0-40CC-82AE-10CB8FFA04B5}" type="presParOf" srcId="{5CB4A6EA-03F8-41CA-A1D3-46190C82E181}" destId="{3AE5B081-1E9C-498B-B9AE-DADCF0A3D35B}" srcOrd="1" destOrd="0" presId="urn:microsoft.com/office/officeart/2005/8/layout/orgChart1"/>
    <dgm:cxn modelId="{7D50A935-999A-4865-8762-79BB87285202}" type="presParOf" srcId="{5CB4A6EA-03F8-41CA-A1D3-46190C82E181}" destId="{DA634429-C606-4C5E-8FAD-D0008499B169}" srcOrd="2" destOrd="0" presId="urn:microsoft.com/office/officeart/2005/8/layout/orgChart1"/>
    <dgm:cxn modelId="{F2EC2E33-6AB7-4EA5-98CC-BFA9ED04215E}" type="presParOf" srcId="{28C5DA55-F694-47E5-A620-990EF769AE07}" destId="{4AB13A97-D92B-46E3-881C-F958B8F9E5B7}" srcOrd="4" destOrd="0" presId="urn:microsoft.com/office/officeart/2005/8/layout/orgChart1"/>
    <dgm:cxn modelId="{29EB705A-65A9-4DD1-9EAB-89D9E65A936F}" type="presParOf" srcId="{28C5DA55-F694-47E5-A620-990EF769AE07}" destId="{2219BA64-8E4E-4D22-93DF-F6A18A50E0BF}" srcOrd="5" destOrd="0" presId="urn:microsoft.com/office/officeart/2005/8/layout/orgChart1"/>
    <dgm:cxn modelId="{095BCFBE-FB8B-4A4A-9252-BA1CC99E90F1}" type="presParOf" srcId="{2219BA64-8E4E-4D22-93DF-F6A18A50E0BF}" destId="{2F2ADB47-E357-4CA3-A50C-316841BCFA06}" srcOrd="0" destOrd="0" presId="urn:microsoft.com/office/officeart/2005/8/layout/orgChart1"/>
    <dgm:cxn modelId="{CA76F313-D8C8-4F2F-8B4D-D9B3DE5A1F77}" type="presParOf" srcId="{2F2ADB47-E357-4CA3-A50C-316841BCFA06}" destId="{9DC8893F-F3C8-49DD-8E35-1142024D047C}" srcOrd="0" destOrd="0" presId="urn:microsoft.com/office/officeart/2005/8/layout/orgChart1"/>
    <dgm:cxn modelId="{1BF72E18-04CF-43B5-A121-E25B7CBE8AFB}" type="presParOf" srcId="{2F2ADB47-E357-4CA3-A50C-316841BCFA06}" destId="{F53435B5-A983-4942-9A27-5263917A78F3}" srcOrd="1" destOrd="0" presId="urn:microsoft.com/office/officeart/2005/8/layout/orgChart1"/>
    <dgm:cxn modelId="{DA36AD96-88EB-4083-AE14-C95DF62FDE76}" type="presParOf" srcId="{2219BA64-8E4E-4D22-93DF-F6A18A50E0BF}" destId="{07E63BB2-47EB-499E-A87D-4F5969D2BC1B}" srcOrd="1" destOrd="0" presId="urn:microsoft.com/office/officeart/2005/8/layout/orgChart1"/>
    <dgm:cxn modelId="{08D78DA3-1D52-4437-9308-4823B15C9CBD}" type="presParOf" srcId="{2219BA64-8E4E-4D22-93DF-F6A18A50E0BF}" destId="{6E94C4C2-068B-4A1B-A9B1-5FF21E98DAB2}" srcOrd="2" destOrd="0" presId="urn:microsoft.com/office/officeart/2005/8/layout/orgChart1"/>
    <dgm:cxn modelId="{B6763D3E-6C74-415A-9984-64C8C3AC75B7}" type="presParOf" srcId="{28C5DA55-F694-47E5-A620-990EF769AE07}" destId="{54959607-DB15-4677-BBB9-0FFB034B54D9}" srcOrd="6" destOrd="0" presId="urn:microsoft.com/office/officeart/2005/8/layout/orgChart1"/>
    <dgm:cxn modelId="{0537324C-357C-42CE-9719-7C62ADAD170A}" type="presParOf" srcId="{28C5DA55-F694-47E5-A620-990EF769AE07}" destId="{FAA74225-FE0A-4B77-AC48-CBCCC7240BDE}" srcOrd="7" destOrd="0" presId="urn:microsoft.com/office/officeart/2005/8/layout/orgChart1"/>
    <dgm:cxn modelId="{CAD2D316-4CBE-4397-A4E8-EC82E74DEF9E}" type="presParOf" srcId="{FAA74225-FE0A-4B77-AC48-CBCCC7240BDE}" destId="{0F197E77-B0FF-4434-B58C-AA7F1DB31988}" srcOrd="0" destOrd="0" presId="urn:microsoft.com/office/officeart/2005/8/layout/orgChart1"/>
    <dgm:cxn modelId="{749CBFD1-48C5-4BA0-BCC8-A49FDAA2E105}" type="presParOf" srcId="{0F197E77-B0FF-4434-B58C-AA7F1DB31988}" destId="{EB628A27-7246-4E9E-8C36-FBCFAC65DFFB}" srcOrd="0" destOrd="0" presId="urn:microsoft.com/office/officeart/2005/8/layout/orgChart1"/>
    <dgm:cxn modelId="{64AE3D4A-2685-4740-86A3-82246E8AA3C2}" type="presParOf" srcId="{0F197E77-B0FF-4434-B58C-AA7F1DB31988}" destId="{5926AABA-65C2-4AEC-B620-9DC0D3EF10DD}" srcOrd="1" destOrd="0" presId="urn:microsoft.com/office/officeart/2005/8/layout/orgChart1"/>
    <dgm:cxn modelId="{5404927A-EA4C-4B9F-8CF6-566502427E12}" type="presParOf" srcId="{FAA74225-FE0A-4B77-AC48-CBCCC7240BDE}" destId="{C8B51867-3F8B-4575-B6F3-606BCE2506BB}" srcOrd="1" destOrd="0" presId="urn:microsoft.com/office/officeart/2005/8/layout/orgChart1"/>
    <dgm:cxn modelId="{6F89B2C8-64DA-457E-A347-36545497F2FD}" type="presParOf" srcId="{FAA74225-FE0A-4B77-AC48-CBCCC7240BDE}" destId="{5B30442C-11B5-4B5D-B11C-0493862F8BD3}" srcOrd="2" destOrd="0" presId="urn:microsoft.com/office/officeart/2005/8/layout/orgChart1"/>
    <dgm:cxn modelId="{6613A2D1-83C2-4D26-950A-F34FE516E489}" type="presParOf" srcId="{28C5DA55-F694-47E5-A620-990EF769AE07}" destId="{B3D2D302-A256-42E3-8D60-41E030068582}" srcOrd="8" destOrd="0" presId="urn:microsoft.com/office/officeart/2005/8/layout/orgChart1"/>
    <dgm:cxn modelId="{179E590E-B536-4F82-92B0-4A151341D0FB}" type="presParOf" srcId="{28C5DA55-F694-47E5-A620-990EF769AE07}" destId="{5CC46254-5AE9-4FFE-B94D-940ED4326A7C}" srcOrd="9" destOrd="0" presId="urn:microsoft.com/office/officeart/2005/8/layout/orgChart1"/>
    <dgm:cxn modelId="{3065D985-3F3D-46D0-8D99-662982AA4FD8}" type="presParOf" srcId="{5CC46254-5AE9-4FFE-B94D-940ED4326A7C}" destId="{E610DC41-B83D-4BC1-9B22-87073E8EB272}" srcOrd="0" destOrd="0" presId="urn:microsoft.com/office/officeart/2005/8/layout/orgChart1"/>
    <dgm:cxn modelId="{7D771C08-00C8-4FBB-AD39-9ECE5E9CB7DE}" type="presParOf" srcId="{E610DC41-B83D-4BC1-9B22-87073E8EB272}" destId="{34A3AB27-AA7B-4435-BB79-9F48D1823841}" srcOrd="0" destOrd="0" presId="urn:microsoft.com/office/officeart/2005/8/layout/orgChart1"/>
    <dgm:cxn modelId="{5BC5E1E9-E4D2-40B9-BCC0-610CA25CE776}" type="presParOf" srcId="{E610DC41-B83D-4BC1-9B22-87073E8EB272}" destId="{F90C8E25-4417-4E39-8BEF-A2B1BE1D5F52}" srcOrd="1" destOrd="0" presId="urn:microsoft.com/office/officeart/2005/8/layout/orgChart1"/>
    <dgm:cxn modelId="{62B05813-8FF2-4F7A-8B40-8E8945B58B06}" type="presParOf" srcId="{5CC46254-5AE9-4FFE-B94D-940ED4326A7C}" destId="{0AF7C2F6-F359-464F-B8E3-81AA8C459AEB}" srcOrd="1" destOrd="0" presId="urn:microsoft.com/office/officeart/2005/8/layout/orgChart1"/>
    <dgm:cxn modelId="{2C8FC24B-491A-48DD-B7F5-B5BE313DC283}" type="presParOf" srcId="{5CC46254-5AE9-4FFE-B94D-940ED4326A7C}" destId="{F9C03402-2B1F-4419-8F25-E33D8B3E062F}" srcOrd="2" destOrd="0" presId="urn:microsoft.com/office/officeart/2005/8/layout/orgChart1"/>
    <dgm:cxn modelId="{F320E42D-5760-4494-86D8-860AC1E99ECD}" type="presParOf" srcId="{921970CD-E475-491F-8342-4D90B8D5A021}" destId="{B368635F-E542-40EA-A702-AC032523F479}" srcOrd="2" destOrd="0" presId="urn:microsoft.com/office/officeart/2005/8/layout/orgChart1"/>
    <dgm:cxn modelId="{87487F53-0322-4D01-9D81-C6CC0542122E}" type="presParOf" srcId="{EFAB6849-EE4F-4C3B-AF7E-AB66A250B08E}" destId="{B518EE29-3D19-438F-846E-23CC6903A020}" srcOrd="2" destOrd="0" presId="urn:microsoft.com/office/officeart/2005/8/layout/orgChart1"/>
    <dgm:cxn modelId="{D3E105EA-598C-427C-9E3D-16D07D077732}" type="presParOf" srcId="{B518EE29-3D19-438F-846E-23CC6903A020}" destId="{F595F5DA-9686-4754-93C0-0D71BD87C25A}" srcOrd="0" destOrd="0" presId="urn:microsoft.com/office/officeart/2005/8/layout/orgChart1"/>
    <dgm:cxn modelId="{6BB1AFCC-8677-49A0-A284-25148D31199C}" type="presParOf" srcId="{B518EE29-3D19-438F-846E-23CC6903A020}" destId="{CC966E41-866B-4413-AAA2-D94334429B6E}" srcOrd="1" destOrd="0" presId="urn:microsoft.com/office/officeart/2005/8/layout/orgChart1"/>
    <dgm:cxn modelId="{57982501-79AC-4AB5-A1C6-7773DB664D5E}" type="presParOf" srcId="{CC966E41-866B-4413-AAA2-D94334429B6E}" destId="{E0B172E5-5B58-4C27-A7CB-3E0281AA44E6}" srcOrd="0" destOrd="0" presId="urn:microsoft.com/office/officeart/2005/8/layout/orgChart1"/>
    <dgm:cxn modelId="{AD01D5F8-61B5-4C82-9654-EBABBBD47CDD}" type="presParOf" srcId="{E0B172E5-5B58-4C27-A7CB-3E0281AA44E6}" destId="{F63140BB-C57F-4BB5-9880-47623F1A7D25}" srcOrd="0" destOrd="0" presId="urn:microsoft.com/office/officeart/2005/8/layout/orgChart1"/>
    <dgm:cxn modelId="{705E0D11-2C92-4CF1-9323-C85E681F66E3}" type="presParOf" srcId="{E0B172E5-5B58-4C27-A7CB-3E0281AA44E6}" destId="{61507EE9-751E-4924-8F86-61ED7521652A}" srcOrd="1" destOrd="0" presId="urn:microsoft.com/office/officeart/2005/8/layout/orgChart1"/>
    <dgm:cxn modelId="{0A8D0D93-74B0-42D0-BA85-3DB15A879B30}" type="presParOf" srcId="{CC966E41-866B-4413-AAA2-D94334429B6E}" destId="{3C50E0FD-95DE-4DBB-86B5-58A7BBAC075F}" srcOrd="1" destOrd="0" presId="urn:microsoft.com/office/officeart/2005/8/layout/orgChart1"/>
    <dgm:cxn modelId="{28692D4C-8121-4050-9A41-E68F893A32C4}" type="presParOf" srcId="{CC966E41-866B-4413-AAA2-D94334429B6E}" destId="{80A2002D-172D-4C9A-A8BD-8ED9C04E7849}" srcOrd="2" destOrd="0" presId="urn:microsoft.com/office/officeart/2005/8/layout/orgChart1"/>
    <dgm:cxn modelId="{EDB4D8CC-18CE-466C-8EEE-025CC6D62F15}" type="presParOf" srcId="{B518EE29-3D19-438F-846E-23CC6903A020}" destId="{3C5E4D64-8A10-4681-A210-A60DD906AB71}" srcOrd="2" destOrd="0" presId="urn:microsoft.com/office/officeart/2005/8/layout/orgChart1"/>
    <dgm:cxn modelId="{BCF37AA9-5591-4D20-A211-0330CB02FCAA}" type="presParOf" srcId="{B518EE29-3D19-438F-846E-23CC6903A020}" destId="{4B0348A4-0CFF-43D1-A78F-21F06114E99F}" srcOrd="3" destOrd="0" presId="urn:microsoft.com/office/officeart/2005/8/layout/orgChart1"/>
    <dgm:cxn modelId="{3CEF49B8-4072-41B1-9114-C8E54B1F0EAB}" type="presParOf" srcId="{4B0348A4-0CFF-43D1-A78F-21F06114E99F}" destId="{00DA0D1C-2410-44F7-9002-F7F5403C7E98}" srcOrd="0" destOrd="0" presId="urn:microsoft.com/office/officeart/2005/8/layout/orgChart1"/>
    <dgm:cxn modelId="{F6ADC62C-7F29-4EE4-8A55-1AA76604845B}" type="presParOf" srcId="{00DA0D1C-2410-44F7-9002-F7F5403C7E98}" destId="{8147E072-F3E0-424D-B911-6D8B05957E98}" srcOrd="0" destOrd="0" presId="urn:microsoft.com/office/officeart/2005/8/layout/orgChart1"/>
    <dgm:cxn modelId="{D050910F-710E-476D-957B-C342F787EE6A}" type="presParOf" srcId="{00DA0D1C-2410-44F7-9002-F7F5403C7E98}" destId="{DE814F08-85B6-46C5-88EE-7819CEFDE407}" srcOrd="1" destOrd="0" presId="urn:microsoft.com/office/officeart/2005/8/layout/orgChart1"/>
    <dgm:cxn modelId="{9AEC4D65-BD1F-4DCB-BF34-80FDE025C74C}" type="presParOf" srcId="{4B0348A4-0CFF-43D1-A78F-21F06114E99F}" destId="{3FD24901-0CE0-4EA6-9069-6271A5EA4110}" srcOrd="1" destOrd="0" presId="urn:microsoft.com/office/officeart/2005/8/layout/orgChart1"/>
    <dgm:cxn modelId="{2D459391-752E-4FC5-9FD2-E0730820FC2D}" type="presParOf" srcId="{4B0348A4-0CFF-43D1-A78F-21F06114E99F}" destId="{0896A981-9687-4091-B837-74567B8A1F5F}" srcOrd="2" destOrd="0" presId="urn:microsoft.com/office/officeart/2005/8/layout/orgChar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0143B-701C-41D8-8A01-D75BAF6D0B9D}">
      <dsp:nvSpPr>
        <dsp:cNvPr id="0" name=""/>
        <dsp:cNvSpPr/>
      </dsp:nvSpPr>
      <dsp:spPr>
        <a:xfrm>
          <a:off x="3269950" y="455105"/>
          <a:ext cx="95455" cy="418184"/>
        </a:xfrm>
        <a:custGeom>
          <a:avLst/>
          <a:gdLst/>
          <a:ahLst/>
          <a:cxnLst/>
          <a:rect l="0" t="0" r="0" b="0"/>
          <a:pathLst>
            <a:path>
              <a:moveTo>
                <a:pt x="0" y="0"/>
              </a:moveTo>
              <a:lnTo>
                <a:pt x="0" y="418184"/>
              </a:lnTo>
              <a:lnTo>
                <a:pt x="95455" y="4181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68EA4E-FD56-493D-BA00-D601C4241A0F}">
      <dsp:nvSpPr>
        <dsp:cNvPr id="0" name=""/>
        <dsp:cNvSpPr/>
      </dsp:nvSpPr>
      <dsp:spPr>
        <a:xfrm>
          <a:off x="3174495" y="455105"/>
          <a:ext cx="95455" cy="418184"/>
        </a:xfrm>
        <a:custGeom>
          <a:avLst/>
          <a:gdLst/>
          <a:ahLst/>
          <a:cxnLst/>
          <a:rect l="0" t="0" r="0" b="0"/>
          <a:pathLst>
            <a:path>
              <a:moveTo>
                <a:pt x="95455" y="0"/>
              </a:moveTo>
              <a:lnTo>
                <a:pt x="95455" y="418184"/>
              </a:lnTo>
              <a:lnTo>
                <a:pt x="0" y="4181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1EACD-FBBB-4706-B110-03289C7D1862}">
      <dsp:nvSpPr>
        <dsp:cNvPr id="0" name=""/>
        <dsp:cNvSpPr/>
      </dsp:nvSpPr>
      <dsp:spPr>
        <a:xfrm>
          <a:off x="3447619" y="1746020"/>
          <a:ext cx="275210" cy="3000015"/>
        </a:xfrm>
        <a:custGeom>
          <a:avLst/>
          <a:gdLst/>
          <a:ahLst/>
          <a:cxnLst/>
          <a:rect l="0" t="0" r="0" b="0"/>
          <a:pathLst>
            <a:path>
              <a:moveTo>
                <a:pt x="0" y="0"/>
              </a:moveTo>
              <a:lnTo>
                <a:pt x="0" y="3000015"/>
              </a:lnTo>
              <a:lnTo>
                <a:pt x="275210" y="30000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76C4E-BB28-401A-AD95-BF91DDC459B2}">
      <dsp:nvSpPr>
        <dsp:cNvPr id="0" name=""/>
        <dsp:cNvSpPr/>
      </dsp:nvSpPr>
      <dsp:spPr>
        <a:xfrm>
          <a:off x="3447619" y="1746020"/>
          <a:ext cx="275210" cy="2354557"/>
        </a:xfrm>
        <a:custGeom>
          <a:avLst/>
          <a:gdLst/>
          <a:ahLst/>
          <a:cxnLst/>
          <a:rect l="0" t="0" r="0" b="0"/>
          <a:pathLst>
            <a:path>
              <a:moveTo>
                <a:pt x="0" y="0"/>
              </a:moveTo>
              <a:lnTo>
                <a:pt x="0" y="2354557"/>
              </a:lnTo>
              <a:lnTo>
                <a:pt x="275210" y="23545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412D9A-4C80-4ECD-ACBA-33B83E62C259}">
      <dsp:nvSpPr>
        <dsp:cNvPr id="0" name=""/>
        <dsp:cNvSpPr/>
      </dsp:nvSpPr>
      <dsp:spPr>
        <a:xfrm>
          <a:off x="3447619" y="1746020"/>
          <a:ext cx="275210" cy="1709099"/>
        </a:xfrm>
        <a:custGeom>
          <a:avLst/>
          <a:gdLst/>
          <a:ahLst/>
          <a:cxnLst/>
          <a:rect l="0" t="0" r="0" b="0"/>
          <a:pathLst>
            <a:path>
              <a:moveTo>
                <a:pt x="0" y="0"/>
              </a:moveTo>
              <a:lnTo>
                <a:pt x="0" y="1709099"/>
              </a:lnTo>
              <a:lnTo>
                <a:pt x="275210" y="17090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D0848-8C68-4FAB-B90E-E0DE6FC69C7B}">
      <dsp:nvSpPr>
        <dsp:cNvPr id="0" name=""/>
        <dsp:cNvSpPr/>
      </dsp:nvSpPr>
      <dsp:spPr>
        <a:xfrm>
          <a:off x="3447619" y="1746020"/>
          <a:ext cx="275210" cy="1063642"/>
        </a:xfrm>
        <a:custGeom>
          <a:avLst/>
          <a:gdLst/>
          <a:ahLst/>
          <a:cxnLst/>
          <a:rect l="0" t="0" r="0" b="0"/>
          <a:pathLst>
            <a:path>
              <a:moveTo>
                <a:pt x="0" y="0"/>
              </a:moveTo>
              <a:lnTo>
                <a:pt x="0" y="1063642"/>
              </a:lnTo>
              <a:lnTo>
                <a:pt x="275210" y="10636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27EA3D-7DF8-44FA-9C61-F2AA61EC1CDA}">
      <dsp:nvSpPr>
        <dsp:cNvPr id="0" name=""/>
        <dsp:cNvSpPr/>
      </dsp:nvSpPr>
      <dsp:spPr>
        <a:xfrm>
          <a:off x="3447619" y="1746020"/>
          <a:ext cx="275210" cy="418184"/>
        </a:xfrm>
        <a:custGeom>
          <a:avLst/>
          <a:gdLst/>
          <a:ahLst/>
          <a:cxnLst/>
          <a:rect l="0" t="0" r="0" b="0"/>
          <a:pathLst>
            <a:path>
              <a:moveTo>
                <a:pt x="0" y="0"/>
              </a:moveTo>
              <a:lnTo>
                <a:pt x="0" y="418184"/>
              </a:lnTo>
              <a:lnTo>
                <a:pt x="275210" y="4181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54D0C7-9916-44E4-BA25-2B8067B769B4}">
      <dsp:nvSpPr>
        <dsp:cNvPr id="0" name=""/>
        <dsp:cNvSpPr/>
      </dsp:nvSpPr>
      <dsp:spPr>
        <a:xfrm>
          <a:off x="3269950" y="455105"/>
          <a:ext cx="911563" cy="836368"/>
        </a:xfrm>
        <a:custGeom>
          <a:avLst/>
          <a:gdLst/>
          <a:ahLst/>
          <a:cxnLst/>
          <a:rect l="0" t="0" r="0" b="0"/>
          <a:pathLst>
            <a:path>
              <a:moveTo>
                <a:pt x="0" y="0"/>
              </a:moveTo>
              <a:lnTo>
                <a:pt x="0" y="740913"/>
              </a:lnTo>
              <a:lnTo>
                <a:pt x="911563" y="740913"/>
              </a:lnTo>
              <a:lnTo>
                <a:pt x="911563" y="8363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846178-D864-4AE7-A024-F26A4FC07ACD}">
      <dsp:nvSpPr>
        <dsp:cNvPr id="0" name=""/>
        <dsp:cNvSpPr/>
      </dsp:nvSpPr>
      <dsp:spPr>
        <a:xfrm>
          <a:off x="1604239" y="1746020"/>
          <a:ext cx="244832" cy="3000015"/>
        </a:xfrm>
        <a:custGeom>
          <a:avLst/>
          <a:gdLst/>
          <a:ahLst/>
          <a:cxnLst/>
          <a:rect l="0" t="0" r="0" b="0"/>
          <a:pathLst>
            <a:path>
              <a:moveTo>
                <a:pt x="0" y="0"/>
              </a:moveTo>
              <a:lnTo>
                <a:pt x="0" y="3000015"/>
              </a:lnTo>
              <a:lnTo>
                <a:pt x="244832" y="30000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FC8A69-2A9B-4B0C-9DCB-736F1E7D214C}">
      <dsp:nvSpPr>
        <dsp:cNvPr id="0" name=""/>
        <dsp:cNvSpPr/>
      </dsp:nvSpPr>
      <dsp:spPr>
        <a:xfrm>
          <a:off x="1604239" y="1746020"/>
          <a:ext cx="244832" cy="2354557"/>
        </a:xfrm>
        <a:custGeom>
          <a:avLst/>
          <a:gdLst/>
          <a:ahLst/>
          <a:cxnLst/>
          <a:rect l="0" t="0" r="0" b="0"/>
          <a:pathLst>
            <a:path>
              <a:moveTo>
                <a:pt x="0" y="0"/>
              </a:moveTo>
              <a:lnTo>
                <a:pt x="0" y="2354557"/>
              </a:lnTo>
              <a:lnTo>
                <a:pt x="244832" y="23545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15AFF5-A296-4577-942D-C0105249B4DC}">
      <dsp:nvSpPr>
        <dsp:cNvPr id="0" name=""/>
        <dsp:cNvSpPr/>
      </dsp:nvSpPr>
      <dsp:spPr>
        <a:xfrm>
          <a:off x="1604239" y="1746020"/>
          <a:ext cx="244832" cy="1709099"/>
        </a:xfrm>
        <a:custGeom>
          <a:avLst/>
          <a:gdLst/>
          <a:ahLst/>
          <a:cxnLst/>
          <a:rect l="0" t="0" r="0" b="0"/>
          <a:pathLst>
            <a:path>
              <a:moveTo>
                <a:pt x="0" y="0"/>
              </a:moveTo>
              <a:lnTo>
                <a:pt x="0" y="1709099"/>
              </a:lnTo>
              <a:lnTo>
                <a:pt x="244832" y="17090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051CE9-448A-4123-A9A1-1258E0E58DC1}">
      <dsp:nvSpPr>
        <dsp:cNvPr id="0" name=""/>
        <dsp:cNvSpPr/>
      </dsp:nvSpPr>
      <dsp:spPr>
        <a:xfrm>
          <a:off x="1604239" y="1746020"/>
          <a:ext cx="244832" cy="1063642"/>
        </a:xfrm>
        <a:custGeom>
          <a:avLst/>
          <a:gdLst/>
          <a:ahLst/>
          <a:cxnLst/>
          <a:rect l="0" t="0" r="0" b="0"/>
          <a:pathLst>
            <a:path>
              <a:moveTo>
                <a:pt x="0" y="0"/>
              </a:moveTo>
              <a:lnTo>
                <a:pt x="0" y="1063642"/>
              </a:lnTo>
              <a:lnTo>
                <a:pt x="244832" y="10636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9DFE67-A225-48D6-81B5-DD063270C642}">
      <dsp:nvSpPr>
        <dsp:cNvPr id="0" name=""/>
        <dsp:cNvSpPr/>
      </dsp:nvSpPr>
      <dsp:spPr>
        <a:xfrm>
          <a:off x="1604239" y="1746020"/>
          <a:ext cx="244832" cy="418184"/>
        </a:xfrm>
        <a:custGeom>
          <a:avLst/>
          <a:gdLst/>
          <a:ahLst/>
          <a:cxnLst/>
          <a:rect l="0" t="0" r="0" b="0"/>
          <a:pathLst>
            <a:path>
              <a:moveTo>
                <a:pt x="0" y="0"/>
              </a:moveTo>
              <a:lnTo>
                <a:pt x="0" y="418184"/>
              </a:lnTo>
              <a:lnTo>
                <a:pt x="244832" y="4181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169678-23FD-4BAB-9F7D-33DAA72C36FF}">
      <dsp:nvSpPr>
        <dsp:cNvPr id="0" name=""/>
        <dsp:cNvSpPr/>
      </dsp:nvSpPr>
      <dsp:spPr>
        <a:xfrm>
          <a:off x="2257126" y="455105"/>
          <a:ext cx="1012823" cy="836368"/>
        </a:xfrm>
        <a:custGeom>
          <a:avLst/>
          <a:gdLst/>
          <a:ahLst/>
          <a:cxnLst/>
          <a:rect l="0" t="0" r="0" b="0"/>
          <a:pathLst>
            <a:path>
              <a:moveTo>
                <a:pt x="1012823" y="0"/>
              </a:moveTo>
              <a:lnTo>
                <a:pt x="1012823" y="740913"/>
              </a:lnTo>
              <a:lnTo>
                <a:pt x="0" y="740913"/>
              </a:lnTo>
              <a:lnTo>
                <a:pt x="0" y="8363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5AD592-F375-4A08-868D-4AC1EE1B7732}">
      <dsp:nvSpPr>
        <dsp:cNvPr id="0" name=""/>
        <dsp:cNvSpPr/>
      </dsp:nvSpPr>
      <dsp:spPr>
        <a:xfrm>
          <a:off x="1615718" y="557"/>
          <a:ext cx="3308463"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b="1" kern="1200" dirty="0"/>
            <a:t>1</a:t>
          </a:r>
          <a:r>
            <a:rPr lang="en-US" sz="1300" b="1" kern="1200" dirty="0"/>
            <a:t>F CORPORATION</a:t>
          </a:r>
          <a:endParaRPr lang="ru-RU" sz="1300" b="1" kern="1200" dirty="0"/>
        </a:p>
        <a:p>
          <a:pPr marL="0" lvl="0" indent="0" algn="ctr" defTabSz="577850">
            <a:lnSpc>
              <a:spcPct val="90000"/>
            </a:lnSpc>
            <a:spcBef>
              <a:spcPct val="0"/>
            </a:spcBef>
            <a:spcAft>
              <a:spcPct val="35000"/>
            </a:spcAft>
            <a:buNone/>
          </a:pPr>
          <a:r>
            <a:rPr lang="en-US" sz="1300" b="1" kern="1200" dirty="0"/>
            <a:t>ENGINEERING &amp; CONSTRUCTION </a:t>
          </a:r>
          <a:r>
            <a:rPr lang="en-US" sz="1300" b="1" kern="1200" dirty="0">
              <a:latin typeface="Calibri Light" panose="020F0302020204030204"/>
            </a:rPr>
            <a:t>STAGE</a:t>
          </a:r>
          <a:endParaRPr lang="ru-RU" sz="1300" b="1" kern="1200" dirty="0"/>
        </a:p>
      </dsp:txBody>
      <dsp:txXfrm>
        <a:off x="1615718" y="557"/>
        <a:ext cx="3308463" cy="454547"/>
      </dsp:txXfrm>
    </dsp:sp>
    <dsp:sp modelId="{189E29AF-7F76-4250-AFFA-9C1E6452E442}">
      <dsp:nvSpPr>
        <dsp:cNvPr id="0" name=""/>
        <dsp:cNvSpPr/>
      </dsp:nvSpPr>
      <dsp:spPr>
        <a:xfrm>
          <a:off x="1441018" y="1291473"/>
          <a:ext cx="1632217"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1F ENGINEERING</a:t>
          </a:r>
          <a:endParaRPr lang="ru-RU" sz="1300" kern="1200" dirty="0"/>
        </a:p>
        <a:p>
          <a:pPr marL="0" lvl="0" indent="0" algn="ctr" defTabSz="577850">
            <a:lnSpc>
              <a:spcPct val="90000"/>
            </a:lnSpc>
            <a:spcBef>
              <a:spcPct val="0"/>
            </a:spcBef>
            <a:spcAft>
              <a:spcPct val="35000"/>
            </a:spcAft>
            <a:buNone/>
          </a:pPr>
          <a:r>
            <a:rPr lang="ru-RU" sz="1300" kern="1200" dirty="0"/>
            <a:t>100% </a:t>
          </a:r>
          <a:r>
            <a:rPr lang="ru-RU" sz="1300" kern="1200" dirty="0" err="1"/>
            <a:t>subsidiary</a:t>
          </a:r>
        </a:p>
      </dsp:txBody>
      <dsp:txXfrm>
        <a:off x="1441018" y="1291473"/>
        <a:ext cx="1632217" cy="454547"/>
      </dsp:txXfrm>
    </dsp:sp>
    <dsp:sp modelId="{710E7438-911C-44AC-B5DE-526B4586CA25}">
      <dsp:nvSpPr>
        <dsp:cNvPr id="0" name=""/>
        <dsp:cNvSpPr/>
      </dsp:nvSpPr>
      <dsp:spPr>
        <a:xfrm>
          <a:off x="1849072" y="1936931"/>
          <a:ext cx="1046160"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BIM </a:t>
          </a:r>
          <a:r>
            <a:rPr lang="ru-RU" sz="1300" kern="1200" dirty="0" err="1">
              <a:latin typeface="Calibri Light" panose="020F0302020204030204"/>
            </a:rPr>
            <a:t>operators</a:t>
          </a:r>
          <a:endParaRPr lang="ru-RU" sz="1300" kern="1200" dirty="0" err="1"/>
        </a:p>
      </dsp:txBody>
      <dsp:txXfrm>
        <a:off x="1849072" y="1936931"/>
        <a:ext cx="1046160" cy="454547"/>
      </dsp:txXfrm>
    </dsp:sp>
    <dsp:sp modelId="{AF39C4F3-8715-46F9-AC40-64374ECA9A87}">
      <dsp:nvSpPr>
        <dsp:cNvPr id="0" name=""/>
        <dsp:cNvSpPr/>
      </dsp:nvSpPr>
      <dsp:spPr>
        <a:xfrm>
          <a:off x="1849072" y="2582389"/>
          <a:ext cx="949668"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err="1">
              <a:latin typeface="Calibri Light" panose="020F0302020204030204"/>
            </a:rPr>
            <a:t>Designers</a:t>
          </a:r>
          <a:endParaRPr lang="ru-RU" sz="1300" kern="1200" dirty="0" err="1"/>
        </a:p>
      </dsp:txBody>
      <dsp:txXfrm>
        <a:off x="1849072" y="2582389"/>
        <a:ext cx="949668" cy="454547"/>
      </dsp:txXfrm>
    </dsp:sp>
    <dsp:sp modelId="{FA470A3B-6545-45E0-8CF9-44642856BE71}">
      <dsp:nvSpPr>
        <dsp:cNvPr id="0" name=""/>
        <dsp:cNvSpPr/>
      </dsp:nvSpPr>
      <dsp:spPr>
        <a:xfrm>
          <a:off x="1849072" y="3227847"/>
          <a:ext cx="909095"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err="1">
              <a:latin typeface="Calibri Light" panose="020F0302020204030204"/>
            </a:rPr>
            <a:t>Researchers</a:t>
          </a:r>
          <a:endParaRPr lang="ru-RU" sz="1300" kern="1200" dirty="0" err="1"/>
        </a:p>
      </dsp:txBody>
      <dsp:txXfrm>
        <a:off x="1849072" y="3227847"/>
        <a:ext cx="909095" cy="454547"/>
      </dsp:txXfrm>
    </dsp:sp>
    <dsp:sp modelId="{A9391BBB-97A0-4317-8D7C-A8A582AB3A8D}">
      <dsp:nvSpPr>
        <dsp:cNvPr id="0" name=""/>
        <dsp:cNvSpPr/>
      </dsp:nvSpPr>
      <dsp:spPr>
        <a:xfrm>
          <a:off x="1849072" y="3873304"/>
          <a:ext cx="909095"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err="1">
              <a:latin typeface="Calibri Light" panose="020F0302020204030204"/>
            </a:rPr>
            <a:t>Consultants</a:t>
          </a:r>
          <a:endParaRPr lang="ru-RU" sz="1300" kern="1200" dirty="0" err="1"/>
        </a:p>
      </dsp:txBody>
      <dsp:txXfrm>
        <a:off x="1849072" y="3873304"/>
        <a:ext cx="909095" cy="454547"/>
      </dsp:txXfrm>
    </dsp:sp>
    <dsp:sp modelId="{DDEBCA01-0347-46BF-9FFF-2BA36782B3A7}">
      <dsp:nvSpPr>
        <dsp:cNvPr id="0" name=""/>
        <dsp:cNvSpPr/>
      </dsp:nvSpPr>
      <dsp:spPr>
        <a:xfrm>
          <a:off x="1849072" y="4518762"/>
          <a:ext cx="909095"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latin typeface="Calibri Light" panose="020F0302020204030204"/>
            </a:rPr>
            <a:t>Experts</a:t>
          </a:r>
          <a:endParaRPr lang="ru-RU" sz="1300" kern="1200" dirty="0"/>
        </a:p>
      </dsp:txBody>
      <dsp:txXfrm>
        <a:off x="1849072" y="4518762"/>
        <a:ext cx="909095" cy="454547"/>
      </dsp:txXfrm>
    </dsp:sp>
    <dsp:sp modelId="{0A53121B-730C-4882-A1B3-208752F0092F}">
      <dsp:nvSpPr>
        <dsp:cNvPr id="0" name=""/>
        <dsp:cNvSpPr/>
      </dsp:nvSpPr>
      <dsp:spPr>
        <a:xfrm>
          <a:off x="3264145" y="1291473"/>
          <a:ext cx="1834737"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1F CONSTRUCTION</a:t>
          </a:r>
          <a:endParaRPr lang="ru-RU" sz="1300" kern="1200" dirty="0"/>
        </a:p>
        <a:p>
          <a:pPr marL="0" lvl="0" indent="0" algn="ctr" defTabSz="577850">
            <a:lnSpc>
              <a:spcPct val="90000"/>
            </a:lnSpc>
            <a:spcBef>
              <a:spcPct val="0"/>
            </a:spcBef>
            <a:spcAft>
              <a:spcPct val="35000"/>
            </a:spcAft>
            <a:buNone/>
          </a:pPr>
          <a:r>
            <a:rPr lang="ru-RU" sz="1300" kern="1200" dirty="0"/>
            <a:t>100% </a:t>
          </a:r>
          <a:r>
            <a:rPr lang="ru-RU" sz="1300" kern="1200" dirty="0" err="1"/>
            <a:t>subsidiary</a:t>
          </a:r>
        </a:p>
      </dsp:txBody>
      <dsp:txXfrm>
        <a:off x="3264145" y="1291473"/>
        <a:ext cx="1834737" cy="454547"/>
      </dsp:txXfrm>
    </dsp:sp>
    <dsp:sp modelId="{202C863D-AE6E-4AE7-9DFB-9083327804F3}">
      <dsp:nvSpPr>
        <dsp:cNvPr id="0" name=""/>
        <dsp:cNvSpPr/>
      </dsp:nvSpPr>
      <dsp:spPr>
        <a:xfrm>
          <a:off x="3722830" y="1936931"/>
          <a:ext cx="909095"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err="1">
              <a:latin typeface="Calibri Light" panose="020F0302020204030204"/>
            </a:rPr>
            <a:t>Contractors</a:t>
          </a:r>
          <a:endParaRPr lang="ru-RU" sz="1300" kern="1200" dirty="0" err="1"/>
        </a:p>
      </dsp:txBody>
      <dsp:txXfrm>
        <a:off x="3722830" y="1936931"/>
        <a:ext cx="909095" cy="454547"/>
      </dsp:txXfrm>
    </dsp:sp>
    <dsp:sp modelId="{DE326D0F-DF1F-4A99-B030-A0025E50B360}">
      <dsp:nvSpPr>
        <dsp:cNvPr id="0" name=""/>
        <dsp:cNvSpPr/>
      </dsp:nvSpPr>
      <dsp:spPr>
        <a:xfrm>
          <a:off x="3722830" y="2582389"/>
          <a:ext cx="909095"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err="1">
              <a:latin typeface="Calibri Light" panose="020F0302020204030204"/>
            </a:rPr>
            <a:t>Suppliers</a:t>
          </a:r>
          <a:endParaRPr lang="ru-RU" sz="1300" kern="1200" dirty="0" err="1"/>
        </a:p>
      </dsp:txBody>
      <dsp:txXfrm>
        <a:off x="3722830" y="2582389"/>
        <a:ext cx="909095" cy="454547"/>
      </dsp:txXfrm>
    </dsp:sp>
    <dsp:sp modelId="{76F18C9B-4A61-4D51-A0F6-8069ABBD3C80}">
      <dsp:nvSpPr>
        <dsp:cNvPr id="0" name=""/>
        <dsp:cNvSpPr/>
      </dsp:nvSpPr>
      <dsp:spPr>
        <a:xfrm>
          <a:off x="3722830" y="3227847"/>
          <a:ext cx="909095"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ru-RU" sz="1300" kern="1200" dirty="0" err="1">
              <a:latin typeface="Calibri Light" panose="020F0302020204030204"/>
            </a:rPr>
            <a:t>Service</a:t>
          </a:r>
          <a:r>
            <a:rPr lang="ru-RU" sz="1300" kern="1200" dirty="0">
              <a:latin typeface="Calibri Light" panose="020F0302020204030204"/>
            </a:rPr>
            <a:t> </a:t>
          </a:r>
          <a:r>
            <a:rPr lang="ru-RU" sz="1300" kern="1200" dirty="0" err="1">
              <a:latin typeface="Calibri Light" panose="020F0302020204030204"/>
            </a:rPr>
            <a:t>companies</a:t>
          </a:r>
          <a:endParaRPr lang="ru-RU" sz="1300" kern="1200" dirty="0" err="1"/>
        </a:p>
      </dsp:txBody>
      <dsp:txXfrm>
        <a:off x="3722830" y="3227847"/>
        <a:ext cx="909095" cy="454547"/>
      </dsp:txXfrm>
    </dsp:sp>
    <dsp:sp modelId="{EDA9B9FC-C58F-4773-A3AF-16E5E5169FFF}">
      <dsp:nvSpPr>
        <dsp:cNvPr id="0" name=""/>
        <dsp:cNvSpPr/>
      </dsp:nvSpPr>
      <dsp:spPr>
        <a:xfrm>
          <a:off x="3722830" y="3873304"/>
          <a:ext cx="909095"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err="1">
              <a:latin typeface="Calibri Light" panose="020F0302020204030204"/>
            </a:rPr>
            <a:t>Consultants</a:t>
          </a:r>
          <a:endParaRPr lang="ru-RU" sz="1300" kern="1200" dirty="0" err="1"/>
        </a:p>
      </dsp:txBody>
      <dsp:txXfrm>
        <a:off x="3722830" y="3873304"/>
        <a:ext cx="909095" cy="454547"/>
      </dsp:txXfrm>
    </dsp:sp>
    <dsp:sp modelId="{47F58CD0-76A5-46D9-BE95-F11F93BFFD3A}">
      <dsp:nvSpPr>
        <dsp:cNvPr id="0" name=""/>
        <dsp:cNvSpPr/>
      </dsp:nvSpPr>
      <dsp:spPr>
        <a:xfrm>
          <a:off x="3722830" y="4518762"/>
          <a:ext cx="909095"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err="1">
              <a:latin typeface="Calibri Light" panose="020F0302020204030204"/>
            </a:rPr>
            <a:t>Experts</a:t>
          </a:r>
          <a:endParaRPr lang="ru-RU" sz="1300" kern="1200" dirty="0" err="1"/>
        </a:p>
      </dsp:txBody>
      <dsp:txXfrm>
        <a:off x="3722830" y="4518762"/>
        <a:ext cx="909095" cy="454547"/>
      </dsp:txXfrm>
    </dsp:sp>
    <dsp:sp modelId="{3420E4B8-DFFF-491E-A8A6-D132E3A6B3B4}">
      <dsp:nvSpPr>
        <dsp:cNvPr id="0" name=""/>
        <dsp:cNvSpPr/>
      </dsp:nvSpPr>
      <dsp:spPr>
        <a:xfrm>
          <a:off x="1575696" y="646015"/>
          <a:ext cx="1598799"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ru-RU" sz="1300" kern="1200" dirty="0"/>
            <a:t>80% </a:t>
          </a:r>
          <a:r>
            <a:rPr lang="ru-RU" sz="1300" kern="1200" dirty="0" err="1"/>
            <a:t>group</a:t>
          </a:r>
          <a:r>
            <a:rPr lang="ru-RU" sz="1300" kern="1200" dirty="0"/>
            <a:t> </a:t>
          </a:r>
          <a:r>
            <a:rPr lang="ru-RU" sz="1300" kern="1200" dirty="0" err="1"/>
            <a:t>of</a:t>
          </a:r>
          <a:r>
            <a:rPr lang="ru-RU" sz="1300" kern="1200" dirty="0"/>
            <a:t> </a:t>
          </a:r>
          <a:r>
            <a:rPr lang="ru-RU" sz="1300" kern="1200" dirty="0" err="1"/>
            <a:t>russian</a:t>
          </a:r>
          <a:r>
            <a:rPr lang="ru-RU" sz="1300" kern="1200" dirty="0"/>
            <a:t> </a:t>
          </a:r>
          <a:r>
            <a:rPr lang="ru-RU" sz="1300" kern="1200" dirty="0" err="1"/>
            <a:t>beneficiaries</a:t>
          </a:r>
        </a:p>
      </dsp:txBody>
      <dsp:txXfrm>
        <a:off x="1575696" y="646015"/>
        <a:ext cx="1598799" cy="454547"/>
      </dsp:txXfrm>
    </dsp:sp>
    <dsp:sp modelId="{041F390C-E3B2-4445-A073-AA7D1B4C95F8}">
      <dsp:nvSpPr>
        <dsp:cNvPr id="0" name=""/>
        <dsp:cNvSpPr/>
      </dsp:nvSpPr>
      <dsp:spPr>
        <a:xfrm>
          <a:off x="3365405" y="646015"/>
          <a:ext cx="1669317" cy="454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20% </a:t>
          </a:r>
          <a:r>
            <a:rPr lang="ru-RU" sz="1300" kern="1200" dirty="0" err="1">
              <a:latin typeface="Calibri Light" panose="020F0302020204030204"/>
            </a:rPr>
            <a:t>Investors</a:t>
          </a:r>
          <a:endParaRPr lang="ru-RU" sz="1300" kern="1200" dirty="0" err="1"/>
        </a:p>
      </dsp:txBody>
      <dsp:txXfrm>
        <a:off x="3365405" y="646015"/>
        <a:ext cx="1669317" cy="454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E4D64-8A10-4681-A210-A60DD906AB71}">
      <dsp:nvSpPr>
        <dsp:cNvPr id="0" name=""/>
        <dsp:cNvSpPr/>
      </dsp:nvSpPr>
      <dsp:spPr>
        <a:xfrm>
          <a:off x="3341894" y="362173"/>
          <a:ext cx="91440" cy="331578"/>
        </a:xfrm>
        <a:custGeom>
          <a:avLst/>
          <a:gdLst/>
          <a:ahLst/>
          <a:cxnLst/>
          <a:rect l="0" t="0" r="0" b="0"/>
          <a:pathLst>
            <a:path>
              <a:moveTo>
                <a:pt x="45720" y="0"/>
              </a:moveTo>
              <a:lnTo>
                <a:pt x="45720" y="331578"/>
              </a:lnTo>
              <a:lnTo>
                <a:pt x="121406" y="331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95F5DA-9686-4754-93C0-0D71BD87C25A}">
      <dsp:nvSpPr>
        <dsp:cNvPr id="0" name=""/>
        <dsp:cNvSpPr/>
      </dsp:nvSpPr>
      <dsp:spPr>
        <a:xfrm>
          <a:off x="3266208" y="362173"/>
          <a:ext cx="91440" cy="331578"/>
        </a:xfrm>
        <a:custGeom>
          <a:avLst/>
          <a:gdLst/>
          <a:ahLst/>
          <a:cxnLst/>
          <a:rect l="0" t="0" r="0" b="0"/>
          <a:pathLst>
            <a:path>
              <a:moveTo>
                <a:pt x="121406" y="0"/>
              </a:moveTo>
              <a:lnTo>
                <a:pt x="121406" y="331578"/>
              </a:lnTo>
              <a:lnTo>
                <a:pt x="45720" y="331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D2D302-A256-42E3-8D60-41E030068582}">
      <dsp:nvSpPr>
        <dsp:cNvPr id="0" name=""/>
        <dsp:cNvSpPr/>
      </dsp:nvSpPr>
      <dsp:spPr>
        <a:xfrm>
          <a:off x="5282909" y="1385741"/>
          <a:ext cx="222823" cy="2344275"/>
        </a:xfrm>
        <a:custGeom>
          <a:avLst/>
          <a:gdLst/>
          <a:ahLst/>
          <a:cxnLst/>
          <a:rect l="0" t="0" r="0" b="0"/>
          <a:pathLst>
            <a:path>
              <a:moveTo>
                <a:pt x="0" y="0"/>
              </a:moveTo>
              <a:lnTo>
                <a:pt x="0" y="2344275"/>
              </a:lnTo>
              <a:lnTo>
                <a:pt x="222823" y="2344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959607-DB15-4677-BBB9-0FFB034B54D9}">
      <dsp:nvSpPr>
        <dsp:cNvPr id="0" name=""/>
        <dsp:cNvSpPr/>
      </dsp:nvSpPr>
      <dsp:spPr>
        <a:xfrm>
          <a:off x="5282909" y="1385741"/>
          <a:ext cx="163816" cy="1837126"/>
        </a:xfrm>
        <a:custGeom>
          <a:avLst/>
          <a:gdLst/>
          <a:ahLst/>
          <a:cxnLst/>
          <a:rect l="0" t="0" r="0" b="0"/>
          <a:pathLst>
            <a:path>
              <a:moveTo>
                <a:pt x="0" y="0"/>
              </a:moveTo>
              <a:lnTo>
                <a:pt x="0" y="1837126"/>
              </a:lnTo>
              <a:lnTo>
                <a:pt x="163816" y="18371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B13A97-D92B-46E3-881C-F958B8F9E5B7}">
      <dsp:nvSpPr>
        <dsp:cNvPr id="0" name=""/>
        <dsp:cNvSpPr/>
      </dsp:nvSpPr>
      <dsp:spPr>
        <a:xfrm>
          <a:off x="5282909" y="1385741"/>
          <a:ext cx="163816" cy="1355145"/>
        </a:xfrm>
        <a:custGeom>
          <a:avLst/>
          <a:gdLst/>
          <a:ahLst/>
          <a:cxnLst/>
          <a:rect l="0" t="0" r="0" b="0"/>
          <a:pathLst>
            <a:path>
              <a:moveTo>
                <a:pt x="0" y="0"/>
              </a:moveTo>
              <a:lnTo>
                <a:pt x="0" y="1355145"/>
              </a:lnTo>
              <a:lnTo>
                <a:pt x="163816" y="13551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B5B7B0-D9AA-4BAA-B370-401A526ACFF5}">
      <dsp:nvSpPr>
        <dsp:cNvPr id="0" name=""/>
        <dsp:cNvSpPr/>
      </dsp:nvSpPr>
      <dsp:spPr>
        <a:xfrm>
          <a:off x="5282909" y="1385741"/>
          <a:ext cx="163816" cy="851593"/>
        </a:xfrm>
        <a:custGeom>
          <a:avLst/>
          <a:gdLst/>
          <a:ahLst/>
          <a:cxnLst/>
          <a:rect l="0" t="0" r="0" b="0"/>
          <a:pathLst>
            <a:path>
              <a:moveTo>
                <a:pt x="0" y="0"/>
              </a:moveTo>
              <a:lnTo>
                <a:pt x="0" y="851593"/>
              </a:lnTo>
              <a:lnTo>
                <a:pt x="163816" y="8515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BBADBC-DB15-4129-9390-9367B9B01306}">
      <dsp:nvSpPr>
        <dsp:cNvPr id="0" name=""/>
        <dsp:cNvSpPr/>
      </dsp:nvSpPr>
      <dsp:spPr>
        <a:xfrm>
          <a:off x="5282909" y="1385741"/>
          <a:ext cx="108990" cy="331437"/>
        </a:xfrm>
        <a:custGeom>
          <a:avLst/>
          <a:gdLst/>
          <a:ahLst/>
          <a:cxnLst/>
          <a:rect l="0" t="0" r="0" b="0"/>
          <a:pathLst>
            <a:path>
              <a:moveTo>
                <a:pt x="0" y="0"/>
              </a:moveTo>
              <a:lnTo>
                <a:pt x="0" y="331437"/>
              </a:lnTo>
              <a:lnTo>
                <a:pt x="108990" y="3314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88A79B-A38B-4985-918D-85274C55E226}">
      <dsp:nvSpPr>
        <dsp:cNvPr id="0" name=""/>
        <dsp:cNvSpPr/>
      </dsp:nvSpPr>
      <dsp:spPr>
        <a:xfrm>
          <a:off x="3387614" y="362173"/>
          <a:ext cx="2565799" cy="663156"/>
        </a:xfrm>
        <a:custGeom>
          <a:avLst/>
          <a:gdLst/>
          <a:ahLst/>
          <a:cxnLst/>
          <a:rect l="0" t="0" r="0" b="0"/>
          <a:pathLst>
            <a:path>
              <a:moveTo>
                <a:pt x="0" y="0"/>
              </a:moveTo>
              <a:lnTo>
                <a:pt x="0" y="587469"/>
              </a:lnTo>
              <a:lnTo>
                <a:pt x="2565799" y="587469"/>
              </a:lnTo>
              <a:lnTo>
                <a:pt x="2565799" y="663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56BE27-5C9C-4FEC-B5D5-EAB45527674F}">
      <dsp:nvSpPr>
        <dsp:cNvPr id="0" name=""/>
        <dsp:cNvSpPr/>
      </dsp:nvSpPr>
      <dsp:spPr>
        <a:xfrm>
          <a:off x="2749075" y="1385741"/>
          <a:ext cx="303094" cy="2378712"/>
        </a:xfrm>
        <a:custGeom>
          <a:avLst/>
          <a:gdLst/>
          <a:ahLst/>
          <a:cxnLst/>
          <a:rect l="0" t="0" r="0" b="0"/>
          <a:pathLst>
            <a:path>
              <a:moveTo>
                <a:pt x="0" y="0"/>
              </a:moveTo>
              <a:lnTo>
                <a:pt x="0" y="2378712"/>
              </a:lnTo>
              <a:lnTo>
                <a:pt x="303094" y="2378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570D4B-6E23-4C09-9E6F-A40197FF1E41}">
      <dsp:nvSpPr>
        <dsp:cNvPr id="0" name=""/>
        <dsp:cNvSpPr/>
      </dsp:nvSpPr>
      <dsp:spPr>
        <a:xfrm>
          <a:off x="2749075" y="1385741"/>
          <a:ext cx="303094" cy="1866928"/>
        </a:xfrm>
        <a:custGeom>
          <a:avLst/>
          <a:gdLst/>
          <a:ahLst/>
          <a:cxnLst/>
          <a:rect l="0" t="0" r="0" b="0"/>
          <a:pathLst>
            <a:path>
              <a:moveTo>
                <a:pt x="0" y="0"/>
              </a:moveTo>
              <a:lnTo>
                <a:pt x="0" y="1866928"/>
              </a:lnTo>
              <a:lnTo>
                <a:pt x="303094" y="1866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514FB9-3A8C-43D6-88A2-9974A64C5848}">
      <dsp:nvSpPr>
        <dsp:cNvPr id="0" name=""/>
        <dsp:cNvSpPr/>
      </dsp:nvSpPr>
      <dsp:spPr>
        <a:xfrm>
          <a:off x="2749075" y="1385741"/>
          <a:ext cx="303094" cy="1355145"/>
        </a:xfrm>
        <a:custGeom>
          <a:avLst/>
          <a:gdLst/>
          <a:ahLst/>
          <a:cxnLst/>
          <a:rect l="0" t="0" r="0" b="0"/>
          <a:pathLst>
            <a:path>
              <a:moveTo>
                <a:pt x="0" y="0"/>
              </a:moveTo>
              <a:lnTo>
                <a:pt x="0" y="1355145"/>
              </a:lnTo>
              <a:lnTo>
                <a:pt x="303094" y="13551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B327A-5DF8-413C-86E9-116C988D3EF7}">
      <dsp:nvSpPr>
        <dsp:cNvPr id="0" name=""/>
        <dsp:cNvSpPr/>
      </dsp:nvSpPr>
      <dsp:spPr>
        <a:xfrm>
          <a:off x="2749075" y="1385741"/>
          <a:ext cx="303094" cy="843361"/>
        </a:xfrm>
        <a:custGeom>
          <a:avLst/>
          <a:gdLst/>
          <a:ahLst/>
          <a:cxnLst/>
          <a:rect l="0" t="0" r="0" b="0"/>
          <a:pathLst>
            <a:path>
              <a:moveTo>
                <a:pt x="0" y="0"/>
              </a:moveTo>
              <a:lnTo>
                <a:pt x="0" y="843361"/>
              </a:lnTo>
              <a:lnTo>
                <a:pt x="303094" y="843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56AB97-D3E3-4D32-B89A-7D7BD83A3451}">
      <dsp:nvSpPr>
        <dsp:cNvPr id="0" name=""/>
        <dsp:cNvSpPr/>
      </dsp:nvSpPr>
      <dsp:spPr>
        <a:xfrm>
          <a:off x="2749075" y="1385741"/>
          <a:ext cx="303094" cy="331578"/>
        </a:xfrm>
        <a:custGeom>
          <a:avLst/>
          <a:gdLst/>
          <a:ahLst/>
          <a:cxnLst/>
          <a:rect l="0" t="0" r="0" b="0"/>
          <a:pathLst>
            <a:path>
              <a:moveTo>
                <a:pt x="0" y="0"/>
              </a:moveTo>
              <a:lnTo>
                <a:pt x="0" y="331578"/>
              </a:lnTo>
              <a:lnTo>
                <a:pt x="303094" y="3315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81A79A-6F91-439E-82BE-74C0B77E66DF}">
      <dsp:nvSpPr>
        <dsp:cNvPr id="0" name=""/>
        <dsp:cNvSpPr/>
      </dsp:nvSpPr>
      <dsp:spPr>
        <a:xfrm>
          <a:off x="3387614" y="362173"/>
          <a:ext cx="169712" cy="663156"/>
        </a:xfrm>
        <a:custGeom>
          <a:avLst/>
          <a:gdLst/>
          <a:ahLst/>
          <a:cxnLst/>
          <a:rect l="0" t="0" r="0" b="0"/>
          <a:pathLst>
            <a:path>
              <a:moveTo>
                <a:pt x="0" y="0"/>
              </a:moveTo>
              <a:lnTo>
                <a:pt x="0" y="587469"/>
              </a:lnTo>
              <a:lnTo>
                <a:pt x="169712" y="587469"/>
              </a:lnTo>
              <a:lnTo>
                <a:pt x="169712" y="663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FE1802-2FB9-4927-8324-028E0E2E2FEB}">
      <dsp:nvSpPr>
        <dsp:cNvPr id="0" name=""/>
        <dsp:cNvSpPr/>
      </dsp:nvSpPr>
      <dsp:spPr>
        <a:xfrm>
          <a:off x="487183" y="1385741"/>
          <a:ext cx="318076" cy="2378712"/>
        </a:xfrm>
        <a:custGeom>
          <a:avLst/>
          <a:gdLst/>
          <a:ahLst/>
          <a:cxnLst/>
          <a:rect l="0" t="0" r="0" b="0"/>
          <a:pathLst>
            <a:path>
              <a:moveTo>
                <a:pt x="0" y="0"/>
              </a:moveTo>
              <a:lnTo>
                <a:pt x="0" y="2378712"/>
              </a:lnTo>
              <a:lnTo>
                <a:pt x="318076" y="2378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BFB2F9-B390-40BA-85B5-BE7037E96DF6}">
      <dsp:nvSpPr>
        <dsp:cNvPr id="0" name=""/>
        <dsp:cNvSpPr/>
      </dsp:nvSpPr>
      <dsp:spPr>
        <a:xfrm>
          <a:off x="487183" y="1385741"/>
          <a:ext cx="318076" cy="1866928"/>
        </a:xfrm>
        <a:custGeom>
          <a:avLst/>
          <a:gdLst/>
          <a:ahLst/>
          <a:cxnLst/>
          <a:rect l="0" t="0" r="0" b="0"/>
          <a:pathLst>
            <a:path>
              <a:moveTo>
                <a:pt x="0" y="0"/>
              </a:moveTo>
              <a:lnTo>
                <a:pt x="0" y="1866928"/>
              </a:lnTo>
              <a:lnTo>
                <a:pt x="318076" y="1866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11F348-90BA-43C3-B4D5-91BB232E6AC3}">
      <dsp:nvSpPr>
        <dsp:cNvPr id="0" name=""/>
        <dsp:cNvSpPr/>
      </dsp:nvSpPr>
      <dsp:spPr>
        <a:xfrm>
          <a:off x="487183" y="1385741"/>
          <a:ext cx="318076" cy="1355145"/>
        </a:xfrm>
        <a:custGeom>
          <a:avLst/>
          <a:gdLst/>
          <a:ahLst/>
          <a:cxnLst/>
          <a:rect l="0" t="0" r="0" b="0"/>
          <a:pathLst>
            <a:path>
              <a:moveTo>
                <a:pt x="0" y="0"/>
              </a:moveTo>
              <a:lnTo>
                <a:pt x="0" y="1355145"/>
              </a:lnTo>
              <a:lnTo>
                <a:pt x="318076" y="13551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4C6C68-D021-4698-B663-0AE82289933D}">
      <dsp:nvSpPr>
        <dsp:cNvPr id="0" name=""/>
        <dsp:cNvSpPr/>
      </dsp:nvSpPr>
      <dsp:spPr>
        <a:xfrm>
          <a:off x="487183" y="1385741"/>
          <a:ext cx="318076" cy="843361"/>
        </a:xfrm>
        <a:custGeom>
          <a:avLst/>
          <a:gdLst/>
          <a:ahLst/>
          <a:cxnLst/>
          <a:rect l="0" t="0" r="0" b="0"/>
          <a:pathLst>
            <a:path>
              <a:moveTo>
                <a:pt x="0" y="0"/>
              </a:moveTo>
              <a:lnTo>
                <a:pt x="0" y="843361"/>
              </a:lnTo>
              <a:lnTo>
                <a:pt x="318076" y="8433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40E321-8646-413D-98C8-0372152BDEE7}">
      <dsp:nvSpPr>
        <dsp:cNvPr id="0" name=""/>
        <dsp:cNvSpPr/>
      </dsp:nvSpPr>
      <dsp:spPr>
        <a:xfrm>
          <a:off x="487183" y="1385741"/>
          <a:ext cx="318076" cy="331578"/>
        </a:xfrm>
        <a:custGeom>
          <a:avLst/>
          <a:gdLst/>
          <a:ahLst/>
          <a:cxnLst/>
          <a:rect l="0" t="0" r="0" b="0"/>
          <a:pathLst>
            <a:path>
              <a:moveTo>
                <a:pt x="0" y="0"/>
              </a:moveTo>
              <a:lnTo>
                <a:pt x="0" y="331578"/>
              </a:lnTo>
              <a:lnTo>
                <a:pt x="318076" y="3315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9CC643-1316-483A-9584-7A63DC553DCA}">
      <dsp:nvSpPr>
        <dsp:cNvPr id="0" name=""/>
        <dsp:cNvSpPr/>
      </dsp:nvSpPr>
      <dsp:spPr>
        <a:xfrm>
          <a:off x="1335386" y="362173"/>
          <a:ext cx="2052228" cy="663156"/>
        </a:xfrm>
        <a:custGeom>
          <a:avLst/>
          <a:gdLst/>
          <a:ahLst/>
          <a:cxnLst/>
          <a:rect l="0" t="0" r="0" b="0"/>
          <a:pathLst>
            <a:path>
              <a:moveTo>
                <a:pt x="2052228" y="0"/>
              </a:moveTo>
              <a:lnTo>
                <a:pt x="2052228" y="587469"/>
              </a:lnTo>
              <a:lnTo>
                <a:pt x="0" y="587469"/>
              </a:lnTo>
              <a:lnTo>
                <a:pt x="0" y="663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35ECFD-29D2-4C14-9AA3-DD1EFBCCD8D6}">
      <dsp:nvSpPr>
        <dsp:cNvPr id="0" name=""/>
        <dsp:cNvSpPr/>
      </dsp:nvSpPr>
      <dsp:spPr>
        <a:xfrm>
          <a:off x="2453415" y="1762"/>
          <a:ext cx="1868399"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SINTEZPROM CORPORATION</a:t>
          </a:r>
          <a:endParaRPr lang="ru-RU" sz="1200" b="1" kern="1200" dirty="0"/>
        </a:p>
      </dsp:txBody>
      <dsp:txXfrm>
        <a:off x="2453415" y="1762"/>
        <a:ext cx="1868399" cy="360410"/>
      </dsp:txXfrm>
    </dsp:sp>
    <dsp:sp modelId="{645237BD-197E-4E8D-8365-ABAAC3E254A6}">
      <dsp:nvSpPr>
        <dsp:cNvPr id="0" name=""/>
        <dsp:cNvSpPr/>
      </dsp:nvSpPr>
      <dsp:spPr>
        <a:xfrm>
          <a:off x="275132" y="1025330"/>
          <a:ext cx="2120506"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Strategic management</a:t>
          </a:r>
          <a:endParaRPr lang="ru-RU" sz="1200" kern="1200" dirty="0"/>
        </a:p>
      </dsp:txBody>
      <dsp:txXfrm>
        <a:off x="275132" y="1025330"/>
        <a:ext cx="2120506" cy="360410"/>
      </dsp:txXfrm>
    </dsp:sp>
    <dsp:sp modelId="{9397DF6B-3B1F-4816-9B7D-2E7CCF9AA652}">
      <dsp:nvSpPr>
        <dsp:cNvPr id="0" name=""/>
        <dsp:cNvSpPr/>
      </dsp:nvSpPr>
      <dsp:spPr>
        <a:xfrm>
          <a:off x="805259" y="1537113"/>
          <a:ext cx="1591870"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ru-RU" sz="1200" kern="1200" dirty="0">
              <a:latin typeface="Calibri Light" panose="020F0302020204030204"/>
            </a:rPr>
            <a:t>Operational control</a:t>
          </a:r>
          <a:endParaRPr lang="ru-RU" sz="1200" kern="1200" dirty="0"/>
        </a:p>
      </dsp:txBody>
      <dsp:txXfrm>
        <a:off x="805259" y="1537113"/>
        <a:ext cx="1591870" cy="360410"/>
      </dsp:txXfrm>
    </dsp:sp>
    <dsp:sp modelId="{A26C0E83-7A05-4681-AB71-A7FC9ADDC62D}">
      <dsp:nvSpPr>
        <dsp:cNvPr id="0" name=""/>
        <dsp:cNvSpPr/>
      </dsp:nvSpPr>
      <dsp:spPr>
        <a:xfrm>
          <a:off x="805259" y="2048897"/>
          <a:ext cx="1591171"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ru-RU" sz="1200" kern="1200" dirty="0" err="1">
              <a:latin typeface="Calibri Light" panose="020F0302020204030204"/>
            </a:rPr>
            <a:t>Owner</a:t>
          </a:r>
          <a:r>
            <a:rPr lang="ru-RU" sz="1200" kern="1200" dirty="0">
              <a:latin typeface="Calibri Light" panose="020F0302020204030204"/>
            </a:rPr>
            <a:t> </a:t>
          </a:r>
          <a:r>
            <a:rPr lang="ru-RU" sz="1200" kern="1200" dirty="0" err="1">
              <a:latin typeface="Calibri Light" panose="020F0302020204030204"/>
            </a:rPr>
            <a:t>control</a:t>
          </a:r>
          <a:endParaRPr lang="ru-RU" sz="1200" kern="1200" dirty="0" err="1"/>
        </a:p>
      </dsp:txBody>
      <dsp:txXfrm>
        <a:off x="805259" y="2048897"/>
        <a:ext cx="1591171" cy="360410"/>
      </dsp:txXfrm>
    </dsp:sp>
    <dsp:sp modelId="{C98B24F7-0DC4-4988-A0F0-E36E6081C0BF}">
      <dsp:nvSpPr>
        <dsp:cNvPr id="0" name=""/>
        <dsp:cNvSpPr/>
      </dsp:nvSpPr>
      <dsp:spPr>
        <a:xfrm>
          <a:off x="805259" y="2560680"/>
          <a:ext cx="1554632"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Investors relations</a:t>
          </a:r>
          <a:endParaRPr lang="ru-RU" sz="1200" kern="1200" dirty="0"/>
        </a:p>
      </dsp:txBody>
      <dsp:txXfrm>
        <a:off x="805259" y="2560680"/>
        <a:ext cx="1554632" cy="360410"/>
      </dsp:txXfrm>
    </dsp:sp>
    <dsp:sp modelId="{2BF132B6-0236-46F8-932B-F900A4F0AFCA}">
      <dsp:nvSpPr>
        <dsp:cNvPr id="0" name=""/>
        <dsp:cNvSpPr/>
      </dsp:nvSpPr>
      <dsp:spPr>
        <a:xfrm>
          <a:off x="805259" y="3072464"/>
          <a:ext cx="1535357"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Government relation</a:t>
          </a:r>
        </a:p>
      </dsp:txBody>
      <dsp:txXfrm>
        <a:off x="805259" y="3072464"/>
        <a:ext cx="1535357" cy="360410"/>
      </dsp:txXfrm>
    </dsp:sp>
    <dsp:sp modelId="{12CE9F23-32A6-4B61-8F7E-F617F5ADC712}">
      <dsp:nvSpPr>
        <dsp:cNvPr id="0" name=""/>
        <dsp:cNvSpPr/>
      </dsp:nvSpPr>
      <dsp:spPr>
        <a:xfrm>
          <a:off x="805259" y="3584248"/>
          <a:ext cx="1532034"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Financial</a:t>
          </a:r>
          <a:r>
            <a:rPr lang="ru-RU" sz="1200" kern="1200" dirty="0"/>
            <a:t> </a:t>
          </a:r>
          <a:r>
            <a:rPr lang="en-US" sz="1200" kern="1200" dirty="0"/>
            <a:t>management</a:t>
          </a:r>
          <a:endParaRPr lang="ru-RU" sz="1200" kern="1200" dirty="0"/>
        </a:p>
      </dsp:txBody>
      <dsp:txXfrm>
        <a:off x="805259" y="3584248"/>
        <a:ext cx="1532034" cy="360410"/>
      </dsp:txXfrm>
    </dsp:sp>
    <dsp:sp modelId="{282D26DA-7DA9-4C1A-AD9B-95DEC282FF9F}">
      <dsp:nvSpPr>
        <dsp:cNvPr id="0" name=""/>
        <dsp:cNvSpPr/>
      </dsp:nvSpPr>
      <dsp:spPr>
        <a:xfrm>
          <a:off x="2547012" y="1025330"/>
          <a:ext cx="2020629"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Business Development</a:t>
          </a:r>
          <a:endParaRPr lang="ru-RU" sz="1200" kern="1200" dirty="0"/>
        </a:p>
      </dsp:txBody>
      <dsp:txXfrm>
        <a:off x="2547012" y="1025330"/>
        <a:ext cx="2020629" cy="360410"/>
      </dsp:txXfrm>
    </dsp:sp>
    <dsp:sp modelId="{E78BB6BB-AFE5-43AA-B079-FAB204CC848B}">
      <dsp:nvSpPr>
        <dsp:cNvPr id="0" name=""/>
        <dsp:cNvSpPr/>
      </dsp:nvSpPr>
      <dsp:spPr>
        <a:xfrm>
          <a:off x="3052169" y="1537113"/>
          <a:ext cx="1848100"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Industrial site</a:t>
          </a:r>
          <a:r>
            <a:rPr lang="ru-RU" sz="1200" kern="1200" dirty="0"/>
            <a:t> </a:t>
          </a:r>
          <a:r>
            <a:rPr lang="en-US" sz="1200" kern="1200" dirty="0"/>
            <a:t>Development</a:t>
          </a:r>
          <a:r>
            <a:rPr lang="ru-RU" sz="1200" kern="1200" dirty="0">
              <a:latin typeface="Calibri Light" panose="020F0302020204030204"/>
            </a:rPr>
            <a:t> </a:t>
          </a:r>
        </a:p>
      </dsp:txBody>
      <dsp:txXfrm>
        <a:off x="3052169" y="1537113"/>
        <a:ext cx="1848100" cy="360410"/>
      </dsp:txXfrm>
    </dsp:sp>
    <dsp:sp modelId="{01AD2D3B-DD26-4AD0-B338-EB3B8542CE96}">
      <dsp:nvSpPr>
        <dsp:cNvPr id="0" name=""/>
        <dsp:cNvSpPr/>
      </dsp:nvSpPr>
      <dsp:spPr>
        <a:xfrm>
          <a:off x="3052169" y="2048897"/>
          <a:ext cx="1812333"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Product</a:t>
          </a:r>
          <a:r>
            <a:rPr lang="en-US" sz="1200" kern="1200" dirty="0">
              <a:latin typeface="Calibri Light" panose="020F0302020204030204"/>
            </a:rPr>
            <a:t> </a:t>
          </a:r>
          <a:r>
            <a:rPr lang="en-US" sz="1200" kern="1200" dirty="0"/>
            <a:t> development</a:t>
          </a:r>
          <a:endParaRPr lang="ru-RU" sz="1200" kern="1200" dirty="0"/>
        </a:p>
      </dsp:txBody>
      <dsp:txXfrm>
        <a:off x="3052169" y="2048897"/>
        <a:ext cx="1812333" cy="360410"/>
      </dsp:txXfrm>
    </dsp:sp>
    <dsp:sp modelId="{731068E1-7DE5-4B4E-AF08-0B415EFCFBA2}">
      <dsp:nvSpPr>
        <dsp:cNvPr id="0" name=""/>
        <dsp:cNvSpPr/>
      </dsp:nvSpPr>
      <dsp:spPr>
        <a:xfrm>
          <a:off x="3052169" y="2560680"/>
          <a:ext cx="1824933"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t>Technology Development</a:t>
          </a:r>
          <a:endParaRPr lang="ru-RU" sz="1200" kern="1200" dirty="0"/>
        </a:p>
      </dsp:txBody>
      <dsp:txXfrm>
        <a:off x="3052169" y="2560680"/>
        <a:ext cx="1824933" cy="360410"/>
      </dsp:txXfrm>
    </dsp:sp>
    <dsp:sp modelId="{245A1E2D-F654-437F-8219-1571F116E4A6}">
      <dsp:nvSpPr>
        <dsp:cNvPr id="0" name=""/>
        <dsp:cNvSpPr/>
      </dsp:nvSpPr>
      <dsp:spPr>
        <a:xfrm>
          <a:off x="3052169" y="3072464"/>
          <a:ext cx="1861875"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Partner development</a:t>
          </a:r>
          <a:endParaRPr lang="ru-RU" sz="1200" kern="1200" dirty="0"/>
        </a:p>
      </dsp:txBody>
      <dsp:txXfrm>
        <a:off x="3052169" y="3072464"/>
        <a:ext cx="1861875" cy="360410"/>
      </dsp:txXfrm>
    </dsp:sp>
    <dsp:sp modelId="{A12AE4DF-C4E8-497E-BB89-85551D1B4E3F}">
      <dsp:nvSpPr>
        <dsp:cNvPr id="0" name=""/>
        <dsp:cNvSpPr/>
      </dsp:nvSpPr>
      <dsp:spPr>
        <a:xfrm>
          <a:off x="3052169" y="3584248"/>
          <a:ext cx="2039356"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HR</a:t>
          </a:r>
          <a:r>
            <a:rPr lang="ru-RU" sz="1200" kern="1200" dirty="0"/>
            <a:t> </a:t>
          </a:r>
          <a:r>
            <a:rPr lang="en-US" sz="1200" kern="1200" dirty="0"/>
            <a:t>management &amp; development</a:t>
          </a:r>
          <a:endParaRPr lang="ru-RU" sz="1200" kern="1200" dirty="0"/>
        </a:p>
      </dsp:txBody>
      <dsp:txXfrm>
        <a:off x="3052169" y="3584248"/>
        <a:ext cx="2039356" cy="360410"/>
      </dsp:txXfrm>
    </dsp:sp>
    <dsp:sp modelId="{4ACC2D81-6806-429E-88E6-00FF762A50A6}">
      <dsp:nvSpPr>
        <dsp:cNvPr id="0" name=""/>
        <dsp:cNvSpPr/>
      </dsp:nvSpPr>
      <dsp:spPr>
        <a:xfrm>
          <a:off x="5115282" y="1025330"/>
          <a:ext cx="1676264"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Industrial Site</a:t>
          </a:r>
          <a:endParaRPr lang="ru-RU" sz="1200" kern="1200" dirty="0"/>
        </a:p>
      </dsp:txBody>
      <dsp:txXfrm>
        <a:off x="5115282" y="1025330"/>
        <a:ext cx="1676264" cy="360410"/>
      </dsp:txXfrm>
    </dsp:sp>
    <dsp:sp modelId="{E373DB57-31F9-4173-B84B-3608F56A77B9}">
      <dsp:nvSpPr>
        <dsp:cNvPr id="0" name=""/>
        <dsp:cNvSpPr/>
      </dsp:nvSpPr>
      <dsp:spPr>
        <a:xfrm>
          <a:off x="5391899" y="1536973"/>
          <a:ext cx="1654488"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SINTEZPROM URAL</a:t>
          </a:r>
        </a:p>
      </dsp:txBody>
      <dsp:txXfrm>
        <a:off x="5391899" y="1536973"/>
        <a:ext cx="1654488" cy="360410"/>
      </dsp:txXfrm>
    </dsp:sp>
    <dsp:sp modelId="{0EDF7306-3C9C-45EF-A12E-8588175DA5A5}">
      <dsp:nvSpPr>
        <dsp:cNvPr id="0" name=""/>
        <dsp:cNvSpPr/>
      </dsp:nvSpPr>
      <dsp:spPr>
        <a:xfrm>
          <a:off x="5446725" y="2057129"/>
          <a:ext cx="1671773"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SINTEZPROM NORTH</a:t>
          </a:r>
        </a:p>
      </dsp:txBody>
      <dsp:txXfrm>
        <a:off x="5446725" y="2057129"/>
        <a:ext cx="1671773" cy="360410"/>
      </dsp:txXfrm>
    </dsp:sp>
    <dsp:sp modelId="{9DC8893F-F3C8-49DD-8E35-1142024D047C}">
      <dsp:nvSpPr>
        <dsp:cNvPr id="0" name=""/>
        <dsp:cNvSpPr/>
      </dsp:nvSpPr>
      <dsp:spPr>
        <a:xfrm>
          <a:off x="5446725" y="2560680"/>
          <a:ext cx="1683155"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SINTEZPROM WEST</a:t>
          </a:r>
        </a:p>
      </dsp:txBody>
      <dsp:txXfrm>
        <a:off x="5446725" y="2560680"/>
        <a:ext cx="1683155" cy="360410"/>
      </dsp:txXfrm>
    </dsp:sp>
    <dsp:sp modelId="{EB628A27-7246-4E9E-8C36-FBCFAC65DFFB}">
      <dsp:nvSpPr>
        <dsp:cNvPr id="0" name=""/>
        <dsp:cNvSpPr/>
      </dsp:nvSpPr>
      <dsp:spPr>
        <a:xfrm>
          <a:off x="5446725" y="3042662"/>
          <a:ext cx="1643423"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SINTEZPROM EAST</a:t>
          </a:r>
        </a:p>
      </dsp:txBody>
      <dsp:txXfrm>
        <a:off x="5446725" y="3042662"/>
        <a:ext cx="1643423" cy="360410"/>
      </dsp:txXfrm>
    </dsp:sp>
    <dsp:sp modelId="{34A3AB27-AA7B-4435-BB79-9F48D1823841}">
      <dsp:nvSpPr>
        <dsp:cNvPr id="0" name=""/>
        <dsp:cNvSpPr/>
      </dsp:nvSpPr>
      <dsp:spPr>
        <a:xfrm>
          <a:off x="5505732" y="3549810"/>
          <a:ext cx="1595719"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Light" panose="020F0302020204030204"/>
            </a:rPr>
            <a:t>other</a:t>
          </a:r>
          <a:r>
            <a:rPr lang="en-US" sz="1200" kern="1200" dirty="0"/>
            <a:t> </a:t>
          </a:r>
          <a:r>
            <a:rPr lang="en-US" sz="1200" kern="1200" dirty="0">
              <a:latin typeface="Calibri Light" panose="020F0302020204030204"/>
            </a:rPr>
            <a:t>consortium</a:t>
          </a:r>
          <a:endParaRPr lang="en-US" sz="1200" kern="1200" dirty="0"/>
        </a:p>
      </dsp:txBody>
      <dsp:txXfrm>
        <a:off x="5505732" y="3549810"/>
        <a:ext cx="1595719" cy="360410"/>
      </dsp:txXfrm>
    </dsp:sp>
    <dsp:sp modelId="{F63140BB-C57F-4BB5-9880-47623F1A7D25}">
      <dsp:nvSpPr>
        <dsp:cNvPr id="0" name=""/>
        <dsp:cNvSpPr/>
      </dsp:nvSpPr>
      <dsp:spPr>
        <a:xfrm>
          <a:off x="1134621" y="513546"/>
          <a:ext cx="2177307"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77% group of </a:t>
          </a:r>
          <a:r>
            <a:rPr lang="en-US" sz="1200" kern="1200" dirty="0" err="1"/>
            <a:t>russian</a:t>
          </a:r>
          <a:r>
            <a:rPr lang="en-US" sz="1200" kern="1200" dirty="0"/>
            <a:t> beneficiaries</a:t>
          </a:r>
        </a:p>
      </dsp:txBody>
      <dsp:txXfrm>
        <a:off x="1134621" y="513546"/>
        <a:ext cx="2177307" cy="360410"/>
      </dsp:txXfrm>
    </dsp:sp>
    <dsp:sp modelId="{8147E072-F3E0-424D-B911-6D8B05957E98}">
      <dsp:nvSpPr>
        <dsp:cNvPr id="0" name=""/>
        <dsp:cNvSpPr/>
      </dsp:nvSpPr>
      <dsp:spPr>
        <a:xfrm>
          <a:off x="3463301" y="513546"/>
          <a:ext cx="2058869" cy="360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t>33% </a:t>
          </a:r>
          <a:r>
            <a:rPr lang="ru-RU" sz="1200" kern="1200" dirty="0" err="1">
              <a:latin typeface="Calibri Light" panose="020F0302020204030204"/>
            </a:rPr>
            <a:t>Investor</a:t>
          </a:r>
          <a:endParaRPr lang="ru-RU" sz="1200" kern="1200" dirty="0" err="1"/>
        </a:p>
      </dsp:txBody>
      <dsp:txXfrm>
        <a:off x="3463301" y="513546"/>
        <a:ext cx="2058869" cy="3604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287E9-D805-48AE-A4AE-2C5BA4071A05}" type="datetimeFigureOut">
              <a:rPr lang="ru-RU"/>
              <a:t>09.10.2020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656EB-DF99-46B5-99B4-1FC9D9C44C53}" type="slidenum">
              <a:rPr lang="ru-RU"/>
              <a:t>‹#›</a:t>
            </a:fld>
            <a:endParaRPr lang="ru-RU"/>
          </a:p>
        </p:txBody>
      </p:sp>
    </p:spTree>
    <p:extLst>
      <p:ext uri="{BB962C8B-B14F-4D97-AF65-F5344CB8AC3E}">
        <p14:creationId xmlns:p14="http://schemas.microsoft.com/office/powerpoint/2010/main" val="30880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7EF656EB-DF99-46B5-99B4-1FC9D9C44C53}" type="slidenum">
              <a:rPr lang="ru-RU" smtClean="0"/>
              <a:t>14</a:t>
            </a:fld>
            <a:endParaRPr lang="ru-RU"/>
          </a:p>
        </p:txBody>
      </p:sp>
    </p:spTree>
    <p:extLst>
      <p:ext uri="{BB962C8B-B14F-4D97-AF65-F5344CB8AC3E}">
        <p14:creationId xmlns:p14="http://schemas.microsoft.com/office/powerpoint/2010/main" val="173422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5938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3155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8990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3431459"/>
            <a:ext cx="9144000" cy="923330"/>
          </a:xfrm>
        </p:spPr>
        <p:txBody>
          <a:bodyPr anchor="b"/>
          <a:lstStyle>
            <a:lvl1pPr algn="ctr">
              <a:defRPr sz="6000">
                <a:solidFill>
                  <a:schemeClr val="accent1">
                    <a:lumMod val="75000"/>
                  </a:schemeClr>
                </a:solidFill>
              </a:defRPr>
            </a:lvl1pPr>
          </a:lstStyle>
          <a:p>
            <a:r>
              <a:rPr lang="ru-RU"/>
              <a:t>Образец заголовка</a:t>
            </a:r>
          </a:p>
        </p:txBody>
      </p:sp>
      <p:sp>
        <p:nvSpPr>
          <p:cNvPr id="3" name="Подзаголовок 2"/>
          <p:cNvSpPr>
            <a:spLocks noGrp="1"/>
          </p:cNvSpPr>
          <p:nvPr>
            <p:ph type="subTitle" idx="1" hasCustomPrompt="1"/>
          </p:nvPr>
        </p:nvSpPr>
        <p:spPr>
          <a:xfrm>
            <a:off x="4347189" y="6072807"/>
            <a:ext cx="3497623" cy="313932"/>
          </a:xfrm>
          <a:noFill/>
        </p:spPr>
        <p:txBody>
          <a:bodyPr wrap="square" rtlCol="0">
            <a:spAutoFit/>
          </a:bodyPr>
          <a:lstStyle>
            <a:lvl1pPr marL="0" indent="0" algn="ctr">
              <a:buNone/>
              <a:defRPr lang="ru-RU" sz="1600" dirty="0"/>
            </a:lvl1pPr>
          </a:lstStyle>
          <a:p>
            <a:pPr marL="0" lvl="0"/>
            <a:r>
              <a:rPr lang="ru-RU"/>
              <a:t>ОБРАЗЕЦ ПОДЗАГОЛОВКА</a:t>
            </a:r>
          </a:p>
        </p:txBody>
      </p:sp>
      <p:sp>
        <p:nvSpPr>
          <p:cNvPr id="7" name="Объект 3"/>
          <p:cNvSpPr>
            <a:spLocks noGrp="1"/>
          </p:cNvSpPr>
          <p:nvPr>
            <p:ph sz="half" idx="2"/>
          </p:nvPr>
        </p:nvSpPr>
        <p:spPr>
          <a:xfrm>
            <a:off x="5022574" y="1916665"/>
            <a:ext cx="2146852" cy="1434410"/>
          </a:xfrm>
        </p:spPr>
        <p:txBody>
          <a:bodyPr/>
          <a:lstStyle>
            <a:lvl1pPr marL="0" indent="0">
              <a:buNone/>
              <a:defRPr/>
            </a:lvl1pPr>
          </a:lstStyle>
          <a:p>
            <a:pPr lvl="0"/>
            <a:r>
              <a:rPr lang="ru-RU"/>
              <a:t>Образец текста</a:t>
            </a:r>
          </a:p>
        </p:txBody>
      </p:sp>
    </p:spTree>
    <p:extLst>
      <p:ext uri="{BB962C8B-B14F-4D97-AF65-F5344CB8AC3E}">
        <p14:creationId xmlns:p14="http://schemas.microsoft.com/office/powerpoint/2010/main" val="322733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9782" y="251562"/>
            <a:ext cx="4004622" cy="535531"/>
          </a:xfrm>
          <a:noFill/>
        </p:spPr>
        <p:txBody>
          <a:bodyPr wrap="none" rtlCol="0">
            <a:spAutoFit/>
          </a:bodyPr>
          <a:lstStyle>
            <a:lvl1pPr>
              <a:defRPr lang="ru-RU" sz="3200"/>
            </a:lvl1pPr>
          </a:lstStyle>
          <a:p>
            <a:pPr marL="0" lvl="0"/>
            <a:r>
              <a:rPr lang="ru-RU"/>
              <a:t>Образец заголовка</a:t>
            </a:r>
          </a:p>
        </p:txBody>
      </p:sp>
      <p:sp>
        <p:nvSpPr>
          <p:cNvPr id="3" name="Объект 2"/>
          <p:cNvSpPr>
            <a:spLocks noGrp="1"/>
          </p:cNvSpPr>
          <p:nvPr>
            <p:ph idx="1"/>
          </p:nvPr>
        </p:nvSpPr>
        <p:spPr>
          <a:xfrm>
            <a:off x="579782" y="1083365"/>
            <a:ext cx="10124661" cy="512859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569824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643006" y="1391478"/>
            <a:ext cx="3928994" cy="521804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Заголовок 1"/>
          <p:cNvSpPr>
            <a:spLocks noGrp="1"/>
          </p:cNvSpPr>
          <p:nvPr>
            <p:ph type="title"/>
          </p:nvPr>
        </p:nvSpPr>
        <p:spPr>
          <a:xfrm>
            <a:off x="1282148" y="182853"/>
            <a:ext cx="9491869" cy="701731"/>
          </a:xfrm>
        </p:spPr>
        <p:txBody>
          <a:bodyPr anchor="b"/>
          <a:lstStyle>
            <a:lvl1pPr>
              <a:defRPr sz="4400"/>
            </a:lvl1pPr>
          </a:lstStyle>
          <a:p>
            <a:r>
              <a:rPr lang="ru-RU"/>
              <a:t>Образец заголовка</a:t>
            </a:r>
          </a:p>
        </p:txBody>
      </p:sp>
      <p:sp>
        <p:nvSpPr>
          <p:cNvPr id="9" name="Picture Placeholder 2"/>
          <p:cNvSpPr>
            <a:spLocks noGrp="1" noChangeAspect="1"/>
          </p:cNvSpPr>
          <p:nvPr>
            <p:ph type="pic" idx="13"/>
          </p:nvPr>
        </p:nvSpPr>
        <p:spPr>
          <a:xfrm>
            <a:off x="10266146" y="1977332"/>
            <a:ext cx="1926827" cy="3552329"/>
          </a:xfrm>
          <a:custGeom>
            <a:avLst/>
            <a:gdLst>
              <a:gd name="connsiteX0" fmla="*/ 0 w 12192000"/>
              <a:gd name="connsiteY0" fmla="*/ 0 h 2276060"/>
              <a:gd name="connsiteX1" fmla="*/ 12192000 w 12192000"/>
              <a:gd name="connsiteY1" fmla="*/ 0 h 2276060"/>
              <a:gd name="connsiteX2" fmla="*/ 12192000 w 12192000"/>
              <a:gd name="connsiteY2" fmla="*/ 2276060 h 2276060"/>
              <a:gd name="connsiteX3" fmla="*/ 0 w 12192000"/>
              <a:gd name="connsiteY3" fmla="*/ 2276060 h 2276060"/>
              <a:gd name="connsiteX4" fmla="*/ 0 w 12192000"/>
              <a:gd name="connsiteY4" fmla="*/ 0 h 2276060"/>
              <a:gd name="connsiteX0" fmla="*/ 0 w 12201939"/>
              <a:gd name="connsiteY0" fmla="*/ 646043 h 2922103"/>
              <a:gd name="connsiteX1" fmla="*/ 12201939 w 12201939"/>
              <a:gd name="connsiteY1" fmla="*/ 0 h 2922103"/>
              <a:gd name="connsiteX2" fmla="*/ 12192000 w 12201939"/>
              <a:gd name="connsiteY2" fmla="*/ 2922103 h 2922103"/>
              <a:gd name="connsiteX3" fmla="*/ 0 w 12201939"/>
              <a:gd name="connsiteY3" fmla="*/ 2922103 h 2922103"/>
              <a:gd name="connsiteX4" fmla="*/ 0 w 12201939"/>
              <a:gd name="connsiteY4" fmla="*/ 646043 h 2922103"/>
              <a:gd name="connsiteX0" fmla="*/ 0 w 12201939"/>
              <a:gd name="connsiteY0" fmla="*/ 646043 h 2922103"/>
              <a:gd name="connsiteX1" fmla="*/ 12201939 w 12201939"/>
              <a:gd name="connsiteY1" fmla="*/ 0 h 2922103"/>
              <a:gd name="connsiteX2" fmla="*/ 12182061 w 12201939"/>
              <a:gd name="connsiteY2" fmla="*/ 1133059 h 2922103"/>
              <a:gd name="connsiteX3" fmla="*/ 0 w 12201939"/>
              <a:gd name="connsiteY3" fmla="*/ 2922103 h 2922103"/>
              <a:gd name="connsiteX4" fmla="*/ 0 w 12201939"/>
              <a:gd name="connsiteY4" fmla="*/ 646043 h 2922103"/>
              <a:gd name="connsiteX0" fmla="*/ 0 w 12211878"/>
              <a:gd name="connsiteY0" fmla="*/ 2574234 h 4850294"/>
              <a:gd name="connsiteX1" fmla="*/ 12211878 w 12211878"/>
              <a:gd name="connsiteY1" fmla="*/ 0 h 4850294"/>
              <a:gd name="connsiteX2" fmla="*/ 12182061 w 12211878"/>
              <a:gd name="connsiteY2" fmla="*/ 3061250 h 4850294"/>
              <a:gd name="connsiteX3" fmla="*/ 0 w 12211878"/>
              <a:gd name="connsiteY3" fmla="*/ 4850294 h 4850294"/>
              <a:gd name="connsiteX4" fmla="*/ 0 w 12211878"/>
              <a:gd name="connsiteY4" fmla="*/ 2574234 h 4850294"/>
              <a:gd name="connsiteX0" fmla="*/ 10306878 w 12211878"/>
              <a:gd name="connsiteY0" fmla="*/ 765312 h 4850294"/>
              <a:gd name="connsiteX1" fmla="*/ 12211878 w 12211878"/>
              <a:gd name="connsiteY1" fmla="*/ 0 h 4850294"/>
              <a:gd name="connsiteX2" fmla="*/ 12182061 w 12211878"/>
              <a:gd name="connsiteY2" fmla="*/ 3061250 h 4850294"/>
              <a:gd name="connsiteX3" fmla="*/ 0 w 12211878"/>
              <a:gd name="connsiteY3" fmla="*/ 4850294 h 4850294"/>
              <a:gd name="connsiteX4" fmla="*/ 10306878 w 12211878"/>
              <a:gd name="connsiteY4" fmla="*/ 765312 h 4850294"/>
              <a:gd name="connsiteX0" fmla="*/ 49695 w 1954695"/>
              <a:gd name="connsiteY0" fmla="*/ 765312 h 3508511"/>
              <a:gd name="connsiteX1" fmla="*/ 1954695 w 1954695"/>
              <a:gd name="connsiteY1" fmla="*/ 0 h 3508511"/>
              <a:gd name="connsiteX2" fmla="*/ 1924878 w 1954695"/>
              <a:gd name="connsiteY2" fmla="*/ 3061250 h 3508511"/>
              <a:gd name="connsiteX3" fmla="*/ 0 w 1954695"/>
              <a:gd name="connsiteY3" fmla="*/ 3508511 h 3508511"/>
              <a:gd name="connsiteX4" fmla="*/ 49695 w 1954695"/>
              <a:gd name="connsiteY4" fmla="*/ 765312 h 3508511"/>
              <a:gd name="connsiteX0" fmla="*/ 9939 w 1954695"/>
              <a:gd name="connsiteY0" fmla="*/ 765312 h 3508511"/>
              <a:gd name="connsiteX1" fmla="*/ 1954695 w 1954695"/>
              <a:gd name="connsiteY1" fmla="*/ 0 h 3508511"/>
              <a:gd name="connsiteX2" fmla="*/ 1924878 w 1954695"/>
              <a:gd name="connsiteY2" fmla="*/ 3061250 h 3508511"/>
              <a:gd name="connsiteX3" fmla="*/ 0 w 1954695"/>
              <a:gd name="connsiteY3" fmla="*/ 3508511 h 3508511"/>
              <a:gd name="connsiteX4" fmla="*/ 9939 w 1954695"/>
              <a:gd name="connsiteY4" fmla="*/ 765312 h 3508511"/>
              <a:gd name="connsiteX0" fmla="*/ 9939 w 1944756"/>
              <a:gd name="connsiteY0" fmla="*/ 775251 h 3518450"/>
              <a:gd name="connsiteX1" fmla="*/ 1944756 w 1944756"/>
              <a:gd name="connsiteY1" fmla="*/ 0 h 3518450"/>
              <a:gd name="connsiteX2" fmla="*/ 1924878 w 1944756"/>
              <a:gd name="connsiteY2" fmla="*/ 3071189 h 3518450"/>
              <a:gd name="connsiteX3" fmla="*/ 0 w 1944756"/>
              <a:gd name="connsiteY3" fmla="*/ 3518450 h 3518450"/>
              <a:gd name="connsiteX4" fmla="*/ 9939 w 1944756"/>
              <a:gd name="connsiteY4" fmla="*/ 775251 h 3518450"/>
              <a:gd name="connsiteX0" fmla="*/ 9939 w 1935791"/>
              <a:gd name="connsiteY0" fmla="*/ 784216 h 3527415"/>
              <a:gd name="connsiteX1" fmla="*/ 1935791 w 1935791"/>
              <a:gd name="connsiteY1" fmla="*/ 0 h 3527415"/>
              <a:gd name="connsiteX2" fmla="*/ 1924878 w 1935791"/>
              <a:gd name="connsiteY2" fmla="*/ 3080154 h 3527415"/>
              <a:gd name="connsiteX3" fmla="*/ 0 w 1935791"/>
              <a:gd name="connsiteY3" fmla="*/ 3527415 h 3527415"/>
              <a:gd name="connsiteX4" fmla="*/ 9939 w 1935791"/>
              <a:gd name="connsiteY4" fmla="*/ 784216 h 3527415"/>
              <a:gd name="connsiteX0" fmla="*/ 9939 w 1935791"/>
              <a:gd name="connsiteY0" fmla="*/ 784216 h 3527415"/>
              <a:gd name="connsiteX1" fmla="*/ 1935791 w 1935791"/>
              <a:gd name="connsiteY1" fmla="*/ 0 h 3527415"/>
              <a:gd name="connsiteX2" fmla="*/ 1933843 w 1935791"/>
              <a:gd name="connsiteY2" fmla="*/ 3080154 h 3527415"/>
              <a:gd name="connsiteX3" fmla="*/ 0 w 1935791"/>
              <a:gd name="connsiteY3" fmla="*/ 3527415 h 3527415"/>
              <a:gd name="connsiteX4" fmla="*/ 9939 w 1935791"/>
              <a:gd name="connsiteY4" fmla="*/ 784216 h 3527415"/>
              <a:gd name="connsiteX0" fmla="*/ 975 w 1926827"/>
              <a:gd name="connsiteY0" fmla="*/ 784216 h 3540863"/>
              <a:gd name="connsiteX1" fmla="*/ 1926827 w 1926827"/>
              <a:gd name="connsiteY1" fmla="*/ 0 h 3540863"/>
              <a:gd name="connsiteX2" fmla="*/ 1924879 w 1926827"/>
              <a:gd name="connsiteY2" fmla="*/ 3080154 h 3540863"/>
              <a:gd name="connsiteX3" fmla="*/ 0 w 1926827"/>
              <a:gd name="connsiteY3" fmla="*/ 3540863 h 3540863"/>
              <a:gd name="connsiteX4" fmla="*/ 975 w 1926827"/>
              <a:gd name="connsiteY4" fmla="*/ 784216 h 3540863"/>
              <a:gd name="connsiteX0" fmla="*/ 975 w 1926827"/>
              <a:gd name="connsiteY0" fmla="*/ 795682 h 3552329"/>
              <a:gd name="connsiteX1" fmla="*/ 1926827 w 1926827"/>
              <a:gd name="connsiteY1" fmla="*/ 0 h 3552329"/>
              <a:gd name="connsiteX2" fmla="*/ 1924879 w 1926827"/>
              <a:gd name="connsiteY2" fmla="*/ 3091620 h 3552329"/>
              <a:gd name="connsiteX3" fmla="*/ 0 w 1926827"/>
              <a:gd name="connsiteY3" fmla="*/ 3552329 h 3552329"/>
              <a:gd name="connsiteX4" fmla="*/ 975 w 1926827"/>
              <a:gd name="connsiteY4" fmla="*/ 795682 h 3552329"/>
              <a:gd name="connsiteX0" fmla="*/ 975 w 1926827"/>
              <a:gd name="connsiteY0" fmla="*/ 784216 h 3552329"/>
              <a:gd name="connsiteX1" fmla="*/ 1926827 w 1926827"/>
              <a:gd name="connsiteY1" fmla="*/ 0 h 3552329"/>
              <a:gd name="connsiteX2" fmla="*/ 1924879 w 1926827"/>
              <a:gd name="connsiteY2" fmla="*/ 3091620 h 3552329"/>
              <a:gd name="connsiteX3" fmla="*/ 0 w 1926827"/>
              <a:gd name="connsiteY3" fmla="*/ 3552329 h 3552329"/>
              <a:gd name="connsiteX4" fmla="*/ 975 w 1926827"/>
              <a:gd name="connsiteY4" fmla="*/ 784216 h 355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27" h="3552329">
                <a:moveTo>
                  <a:pt x="975" y="784216"/>
                </a:moveTo>
                <a:lnTo>
                  <a:pt x="1926827" y="0"/>
                </a:lnTo>
                <a:cubicBezTo>
                  <a:pt x="1923189" y="1026718"/>
                  <a:pt x="1928517" y="2064902"/>
                  <a:pt x="1924879" y="3091620"/>
                </a:cubicBezTo>
                <a:lnTo>
                  <a:pt x="0" y="3552329"/>
                </a:lnTo>
                <a:lnTo>
                  <a:pt x="975" y="784216"/>
                </a:lnTo>
                <a:close/>
              </a:path>
            </a:pathLst>
          </a:custGeom>
          <a:solidFill>
            <a:schemeClr val="tx1">
              <a:alpha val="10000"/>
            </a:schemeClr>
          </a:solidFill>
          <a:ln w="9525" cap="sq">
            <a:noFill/>
            <a:miter lim="800000"/>
          </a:ln>
          <a:effectLst/>
          <a:scene3d>
            <a:camera prst="orthographicFront"/>
            <a:lightRig rig="twoPt" dir="t">
              <a:rot lat="0" lon="0" rev="7200000"/>
            </a:lightRig>
          </a:scene3d>
          <a:sp3d>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10" name="Picture Placeholder 2"/>
          <p:cNvSpPr>
            <a:spLocks noGrp="1" noChangeAspect="1"/>
          </p:cNvSpPr>
          <p:nvPr>
            <p:ph type="pic" idx="14"/>
          </p:nvPr>
        </p:nvSpPr>
        <p:spPr>
          <a:xfrm>
            <a:off x="7478122" y="2824278"/>
            <a:ext cx="2635981" cy="3372953"/>
          </a:xfrm>
          <a:custGeom>
            <a:avLst/>
            <a:gdLst>
              <a:gd name="connsiteX0" fmla="*/ 0 w 12192000"/>
              <a:gd name="connsiteY0" fmla="*/ 0 h 2276060"/>
              <a:gd name="connsiteX1" fmla="*/ 12192000 w 12192000"/>
              <a:gd name="connsiteY1" fmla="*/ 0 h 2276060"/>
              <a:gd name="connsiteX2" fmla="*/ 12192000 w 12192000"/>
              <a:gd name="connsiteY2" fmla="*/ 2276060 h 2276060"/>
              <a:gd name="connsiteX3" fmla="*/ 0 w 12192000"/>
              <a:gd name="connsiteY3" fmla="*/ 2276060 h 2276060"/>
              <a:gd name="connsiteX4" fmla="*/ 0 w 12192000"/>
              <a:gd name="connsiteY4" fmla="*/ 0 h 2276060"/>
              <a:gd name="connsiteX0" fmla="*/ 0 w 12201939"/>
              <a:gd name="connsiteY0" fmla="*/ 646043 h 2922103"/>
              <a:gd name="connsiteX1" fmla="*/ 12201939 w 12201939"/>
              <a:gd name="connsiteY1" fmla="*/ 0 h 2922103"/>
              <a:gd name="connsiteX2" fmla="*/ 12192000 w 12201939"/>
              <a:gd name="connsiteY2" fmla="*/ 2922103 h 2922103"/>
              <a:gd name="connsiteX3" fmla="*/ 0 w 12201939"/>
              <a:gd name="connsiteY3" fmla="*/ 2922103 h 2922103"/>
              <a:gd name="connsiteX4" fmla="*/ 0 w 12201939"/>
              <a:gd name="connsiteY4" fmla="*/ 646043 h 2922103"/>
              <a:gd name="connsiteX0" fmla="*/ 0 w 12201939"/>
              <a:gd name="connsiteY0" fmla="*/ 646043 h 2922103"/>
              <a:gd name="connsiteX1" fmla="*/ 12201939 w 12201939"/>
              <a:gd name="connsiteY1" fmla="*/ 0 h 2922103"/>
              <a:gd name="connsiteX2" fmla="*/ 12182061 w 12201939"/>
              <a:gd name="connsiteY2" fmla="*/ 1133059 h 2922103"/>
              <a:gd name="connsiteX3" fmla="*/ 0 w 12201939"/>
              <a:gd name="connsiteY3" fmla="*/ 2922103 h 2922103"/>
              <a:gd name="connsiteX4" fmla="*/ 0 w 12201939"/>
              <a:gd name="connsiteY4" fmla="*/ 646043 h 2922103"/>
              <a:gd name="connsiteX0" fmla="*/ 0 w 12211878"/>
              <a:gd name="connsiteY0" fmla="*/ 2574234 h 4850294"/>
              <a:gd name="connsiteX1" fmla="*/ 12211878 w 12211878"/>
              <a:gd name="connsiteY1" fmla="*/ 0 h 4850294"/>
              <a:gd name="connsiteX2" fmla="*/ 12182061 w 12211878"/>
              <a:gd name="connsiteY2" fmla="*/ 3061250 h 4850294"/>
              <a:gd name="connsiteX3" fmla="*/ 0 w 12211878"/>
              <a:gd name="connsiteY3" fmla="*/ 4850294 h 4850294"/>
              <a:gd name="connsiteX4" fmla="*/ 0 w 12211878"/>
              <a:gd name="connsiteY4" fmla="*/ 2574234 h 4850294"/>
              <a:gd name="connsiteX0" fmla="*/ 10306878 w 12211878"/>
              <a:gd name="connsiteY0" fmla="*/ 765312 h 4850294"/>
              <a:gd name="connsiteX1" fmla="*/ 12211878 w 12211878"/>
              <a:gd name="connsiteY1" fmla="*/ 0 h 4850294"/>
              <a:gd name="connsiteX2" fmla="*/ 12182061 w 12211878"/>
              <a:gd name="connsiteY2" fmla="*/ 3061250 h 4850294"/>
              <a:gd name="connsiteX3" fmla="*/ 0 w 12211878"/>
              <a:gd name="connsiteY3" fmla="*/ 4850294 h 4850294"/>
              <a:gd name="connsiteX4" fmla="*/ 10306878 w 12211878"/>
              <a:gd name="connsiteY4" fmla="*/ 765312 h 4850294"/>
              <a:gd name="connsiteX0" fmla="*/ 49695 w 1954695"/>
              <a:gd name="connsiteY0" fmla="*/ 765312 h 3508511"/>
              <a:gd name="connsiteX1" fmla="*/ 1954695 w 1954695"/>
              <a:gd name="connsiteY1" fmla="*/ 0 h 3508511"/>
              <a:gd name="connsiteX2" fmla="*/ 1924878 w 1954695"/>
              <a:gd name="connsiteY2" fmla="*/ 3061250 h 3508511"/>
              <a:gd name="connsiteX3" fmla="*/ 0 w 1954695"/>
              <a:gd name="connsiteY3" fmla="*/ 3508511 h 3508511"/>
              <a:gd name="connsiteX4" fmla="*/ 49695 w 1954695"/>
              <a:gd name="connsiteY4" fmla="*/ 765312 h 3508511"/>
              <a:gd name="connsiteX0" fmla="*/ 9939 w 1954695"/>
              <a:gd name="connsiteY0" fmla="*/ 765312 h 3508511"/>
              <a:gd name="connsiteX1" fmla="*/ 1954695 w 1954695"/>
              <a:gd name="connsiteY1" fmla="*/ 0 h 3508511"/>
              <a:gd name="connsiteX2" fmla="*/ 1924878 w 1954695"/>
              <a:gd name="connsiteY2" fmla="*/ 3061250 h 3508511"/>
              <a:gd name="connsiteX3" fmla="*/ 0 w 1954695"/>
              <a:gd name="connsiteY3" fmla="*/ 3508511 h 3508511"/>
              <a:gd name="connsiteX4" fmla="*/ 9939 w 1954695"/>
              <a:gd name="connsiteY4" fmla="*/ 765312 h 3508511"/>
              <a:gd name="connsiteX0" fmla="*/ 9939 w 1944756"/>
              <a:gd name="connsiteY0" fmla="*/ 775251 h 3518450"/>
              <a:gd name="connsiteX1" fmla="*/ 1944756 w 1944756"/>
              <a:gd name="connsiteY1" fmla="*/ 0 h 3518450"/>
              <a:gd name="connsiteX2" fmla="*/ 1924878 w 1944756"/>
              <a:gd name="connsiteY2" fmla="*/ 3071189 h 3518450"/>
              <a:gd name="connsiteX3" fmla="*/ 0 w 1944756"/>
              <a:gd name="connsiteY3" fmla="*/ 3518450 h 3518450"/>
              <a:gd name="connsiteX4" fmla="*/ 9939 w 1944756"/>
              <a:gd name="connsiteY4" fmla="*/ 775251 h 3518450"/>
              <a:gd name="connsiteX0" fmla="*/ 0 w 2670313"/>
              <a:gd name="connsiteY0" fmla="*/ 1470990 h 3518450"/>
              <a:gd name="connsiteX1" fmla="*/ 2670313 w 2670313"/>
              <a:gd name="connsiteY1" fmla="*/ 0 h 3518450"/>
              <a:gd name="connsiteX2" fmla="*/ 2650435 w 2670313"/>
              <a:gd name="connsiteY2" fmla="*/ 3071189 h 3518450"/>
              <a:gd name="connsiteX3" fmla="*/ 725557 w 2670313"/>
              <a:gd name="connsiteY3" fmla="*/ 3518450 h 3518450"/>
              <a:gd name="connsiteX4" fmla="*/ 0 w 2670313"/>
              <a:gd name="connsiteY4" fmla="*/ 1470990 h 3518450"/>
              <a:gd name="connsiteX0" fmla="*/ 9939 w 2680252"/>
              <a:gd name="connsiteY0" fmla="*/ 1470990 h 3826563"/>
              <a:gd name="connsiteX1" fmla="*/ 2680252 w 2680252"/>
              <a:gd name="connsiteY1" fmla="*/ 0 h 3826563"/>
              <a:gd name="connsiteX2" fmla="*/ 2660374 w 2680252"/>
              <a:gd name="connsiteY2" fmla="*/ 3071189 h 3826563"/>
              <a:gd name="connsiteX3" fmla="*/ 0 w 2680252"/>
              <a:gd name="connsiteY3" fmla="*/ 3826563 h 3826563"/>
              <a:gd name="connsiteX4" fmla="*/ 9939 w 2680252"/>
              <a:gd name="connsiteY4" fmla="*/ 1470990 h 3826563"/>
              <a:gd name="connsiteX0" fmla="*/ 9939 w 2680252"/>
              <a:gd name="connsiteY0" fmla="*/ 1470990 h 3826563"/>
              <a:gd name="connsiteX1" fmla="*/ 2680252 w 2680252"/>
              <a:gd name="connsiteY1" fmla="*/ 0 h 3826563"/>
              <a:gd name="connsiteX2" fmla="*/ 2660374 w 2680252"/>
              <a:gd name="connsiteY2" fmla="*/ 3150702 h 3826563"/>
              <a:gd name="connsiteX3" fmla="*/ 0 w 2680252"/>
              <a:gd name="connsiteY3" fmla="*/ 3826563 h 3826563"/>
              <a:gd name="connsiteX4" fmla="*/ 9939 w 2680252"/>
              <a:gd name="connsiteY4" fmla="*/ 1470990 h 3826563"/>
              <a:gd name="connsiteX0" fmla="*/ 9939 w 2670313"/>
              <a:gd name="connsiteY0" fmla="*/ 1083364 h 3438937"/>
              <a:gd name="connsiteX1" fmla="*/ 2670313 w 2670313"/>
              <a:gd name="connsiteY1" fmla="*/ 0 h 3438937"/>
              <a:gd name="connsiteX2" fmla="*/ 2660374 w 2670313"/>
              <a:gd name="connsiteY2" fmla="*/ 2763076 h 3438937"/>
              <a:gd name="connsiteX3" fmla="*/ 0 w 2670313"/>
              <a:gd name="connsiteY3" fmla="*/ 3438937 h 3438937"/>
              <a:gd name="connsiteX4" fmla="*/ 9939 w 2670313"/>
              <a:gd name="connsiteY4" fmla="*/ 1083364 h 3438937"/>
              <a:gd name="connsiteX0" fmla="*/ 0 w 2660374"/>
              <a:gd name="connsiteY0" fmla="*/ 1083364 h 3398596"/>
              <a:gd name="connsiteX1" fmla="*/ 2660374 w 2660374"/>
              <a:gd name="connsiteY1" fmla="*/ 0 h 3398596"/>
              <a:gd name="connsiteX2" fmla="*/ 2650435 w 2660374"/>
              <a:gd name="connsiteY2" fmla="*/ 2763076 h 3398596"/>
              <a:gd name="connsiteX3" fmla="*/ 34884 w 2660374"/>
              <a:gd name="connsiteY3" fmla="*/ 3398596 h 3398596"/>
              <a:gd name="connsiteX4" fmla="*/ 0 w 2660374"/>
              <a:gd name="connsiteY4" fmla="*/ 1083364 h 3398596"/>
              <a:gd name="connsiteX0" fmla="*/ 975 w 2625490"/>
              <a:gd name="connsiteY0" fmla="*/ 1087846 h 3398596"/>
              <a:gd name="connsiteX1" fmla="*/ 2625490 w 2625490"/>
              <a:gd name="connsiteY1" fmla="*/ 0 h 3398596"/>
              <a:gd name="connsiteX2" fmla="*/ 2615551 w 2625490"/>
              <a:gd name="connsiteY2" fmla="*/ 2763076 h 3398596"/>
              <a:gd name="connsiteX3" fmla="*/ 0 w 2625490"/>
              <a:gd name="connsiteY3" fmla="*/ 3398596 h 3398596"/>
              <a:gd name="connsiteX4" fmla="*/ 975 w 2625490"/>
              <a:gd name="connsiteY4" fmla="*/ 1087846 h 3398596"/>
              <a:gd name="connsiteX0" fmla="*/ 975 w 2625490"/>
              <a:gd name="connsiteY0" fmla="*/ 1065434 h 3376184"/>
              <a:gd name="connsiteX1" fmla="*/ 2625490 w 2625490"/>
              <a:gd name="connsiteY1" fmla="*/ 0 h 3376184"/>
              <a:gd name="connsiteX2" fmla="*/ 2615551 w 2625490"/>
              <a:gd name="connsiteY2" fmla="*/ 2740664 h 3376184"/>
              <a:gd name="connsiteX3" fmla="*/ 0 w 2625490"/>
              <a:gd name="connsiteY3" fmla="*/ 3376184 h 3376184"/>
              <a:gd name="connsiteX4" fmla="*/ 975 w 2625490"/>
              <a:gd name="connsiteY4" fmla="*/ 1065434 h 3376184"/>
              <a:gd name="connsiteX0" fmla="*/ 975 w 2625490"/>
              <a:gd name="connsiteY0" fmla="*/ 1065434 h 3376184"/>
              <a:gd name="connsiteX1" fmla="*/ 2625490 w 2625490"/>
              <a:gd name="connsiteY1" fmla="*/ 0 h 3376184"/>
              <a:gd name="connsiteX2" fmla="*/ 2620033 w 2625490"/>
              <a:gd name="connsiteY2" fmla="*/ 2740664 h 3376184"/>
              <a:gd name="connsiteX3" fmla="*/ 0 w 2625490"/>
              <a:gd name="connsiteY3" fmla="*/ 3376184 h 3376184"/>
              <a:gd name="connsiteX4" fmla="*/ 975 w 2625490"/>
              <a:gd name="connsiteY4" fmla="*/ 1065434 h 3376184"/>
              <a:gd name="connsiteX0" fmla="*/ 5457 w 2629972"/>
              <a:gd name="connsiteY0" fmla="*/ 1065434 h 3367220"/>
              <a:gd name="connsiteX1" fmla="*/ 2629972 w 2629972"/>
              <a:gd name="connsiteY1" fmla="*/ 0 h 3367220"/>
              <a:gd name="connsiteX2" fmla="*/ 2624515 w 2629972"/>
              <a:gd name="connsiteY2" fmla="*/ 2740664 h 3367220"/>
              <a:gd name="connsiteX3" fmla="*/ 0 w 2629972"/>
              <a:gd name="connsiteY3" fmla="*/ 3367220 h 3367220"/>
              <a:gd name="connsiteX4" fmla="*/ 5457 w 2629972"/>
              <a:gd name="connsiteY4" fmla="*/ 1065434 h 3367220"/>
              <a:gd name="connsiteX0" fmla="*/ 5457 w 2635705"/>
              <a:gd name="connsiteY0" fmla="*/ 1071167 h 3372953"/>
              <a:gd name="connsiteX1" fmla="*/ 2635705 w 2635705"/>
              <a:gd name="connsiteY1" fmla="*/ 0 h 3372953"/>
              <a:gd name="connsiteX2" fmla="*/ 2624515 w 2635705"/>
              <a:gd name="connsiteY2" fmla="*/ 2746397 h 3372953"/>
              <a:gd name="connsiteX3" fmla="*/ 0 w 2635705"/>
              <a:gd name="connsiteY3" fmla="*/ 3372953 h 3372953"/>
              <a:gd name="connsiteX4" fmla="*/ 5457 w 2635705"/>
              <a:gd name="connsiteY4" fmla="*/ 1071167 h 3372953"/>
              <a:gd name="connsiteX0" fmla="*/ 5457 w 2635981"/>
              <a:gd name="connsiteY0" fmla="*/ 1071167 h 3372953"/>
              <a:gd name="connsiteX1" fmla="*/ 2635705 w 2635981"/>
              <a:gd name="connsiteY1" fmla="*/ 0 h 3372953"/>
              <a:gd name="connsiteX2" fmla="*/ 2635981 w 2635981"/>
              <a:gd name="connsiteY2" fmla="*/ 2743531 h 3372953"/>
              <a:gd name="connsiteX3" fmla="*/ 0 w 2635981"/>
              <a:gd name="connsiteY3" fmla="*/ 3372953 h 3372953"/>
              <a:gd name="connsiteX4" fmla="*/ 5457 w 2635981"/>
              <a:gd name="connsiteY4" fmla="*/ 1071167 h 3372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81" h="3372953">
                <a:moveTo>
                  <a:pt x="5457" y="1071167"/>
                </a:moveTo>
                <a:lnTo>
                  <a:pt x="2635705" y="0"/>
                </a:lnTo>
                <a:lnTo>
                  <a:pt x="2635981" y="2743531"/>
                </a:lnTo>
                <a:lnTo>
                  <a:pt x="0" y="3372953"/>
                </a:lnTo>
                <a:lnTo>
                  <a:pt x="5457" y="1071167"/>
                </a:lnTo>
                <a:close/>
              </a:path>
            </a:pathLst>
          </a:custGeom>
          <a:solidFill>
            <a:schemeClr val="tx1">
              <a:alpha val="10000"/>
            </a:schemeClr>
          </a:solidFill>
          <a:ln w="9525" cap="sq">
            <a:noFill/>
            <a:miter lim="800000"/>
          </a:ln>
          <a:effectLst/>
          <a:scene3d>
            <a:camera prst="orthographicFront"/>
            <a:lightRig rig="twoPt" dir="t">
              <a:rot lat="0" lon="0" rev="7200000"/>
            </a:lightRig>
          </a:scene3d>
          <a:sp3d>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11" name="Picture Placeholder 2"/>
          <p:cNvSpPr>
            <a:spLocks noGrp="1" noChangeAspect="1"/>
          </p:cNvSpPr>
          <p:nvPr>
            <p:ph type="pic" idx="15"/>
          </p:nvPr>
        </p:nvSpPr>
        <p:spPr>
          <a:xfrm>
            <a:off x="4881486" y="3961854"/>
            <a:ext cx="2446373" cy="2854842"/>
          </a:xfrm>
          <a:custGeom>
            <a:avLst/>
            <a:gdLst>
              <a:gd name="connsiteX0" fmla="*/ 0 w 12192000"/>
              <a:gd name="connsiteY0" fmla="*/ 0 h 2276060"/>
              <a:gd name="connsiteX1" fmla="*/ 12192000 w 12192000"/>
              <a:gd name="connsiteY1" fmla="*/ 0 h 2276060"/>
              <a:gd name="connsiteX2" fmla="*/ 12192000 w 12192000"/>
              <a:gd name="connsiteY2" fmla="*/ 2276060 h 2276060"/>
              <a:gd name="connsiteX3" fmla="*/ 0 w 12192000"/>
              <a:gd name="connsiteY3" fmla="*/ 2276060 h 2276060"/>
              <a:gd name="connsiteX4" fmla="*/ 0 w 12192000"/>
              <a:gd name="connsiteY4" fmla="*/ 0 h 2276060"/>
              <a:gd name="connsiteX0" fmla="*/ 0 w 12201939"/>
              <a:gd name="connsiteY0" fmla="*/ 646043 h 2922103"/>
              <a:gd name="connsiteX1" fmla="*/ 12201939 w 12201939"/>
              <a:gd name="connsiteY1" fmla="*/ 0 h 2922103"/>
              <a:gd name="connsiteX2" fmla="*/ 12192000 w 12201939"/>
              <a:gd name="connsiteY2" fmla="*/ 2922103 h 2922103"/>
              <a:gd name="connsiteX3" fmla="*/ 0 w 12201939"/>
              <a:gd name="connsiteY3" fmla="*/ 2922103 h 2922103"/>
              <a:gd name="connsiteX4" fmla="*/ 0 w 12201939"/>
              <a:gd name="connsiteY4" fmla="*/ 646043 h 2922103"/>
              <a:gd name="connsiteX0" fmla="*/ 0 w 12201939"/>
              <a:gd name="connsiteY0" fmla="*/ 646043 h 2922103"/>
              <a:gd name="connsiteX1" fmla="*/ 12201939 w 12201939"/>
              <a:gd name="connsiteY1" fmla="*/ 0 h 2922103"/>
              <a:gd name="connsiteX2" fmla="*/ 12182061 w 12201939"/>
              <a:gd name="connsiteY2" fmla="*/ 1133059 h 2922103"/>
              <a:gd name="connsiteX3" fmla="*/ 0 w 12201939"/>
              <a:gd name="connsiteY3" fmla="*/ 2922103 h 2922103"/>
              <a:gd name="connsiteX4" fmla="*/ 0 w 12201939"/>
              <a:gd name="connsiteY4" fmla="*/ 646043 h 2922103"/>
              <a:gd name="connsiteX0" fmla="*/ 0 w 12211878"/>
              <a:gd name="connsiteY0" fmla="*/ 2574234 h 4850294"/>
              <a:gd name="connsiteX1" fmla="*/ 12211878 w 12211878"/>
              <a:gd name="connsiteY1" fmla="*/ 0 h 4850294"/>
              <a:gd name="connsiteX2" fmla="*/ 12182061 w 12211878"/>
              <a:gd name="connsiteY2" fmla="*/ 3061250 h 4850294"/>
              <a:gd name="connsiteX3" fmla="*/ 0 w 12211878"/>
              <a:gd name="connsiteY3" fmla="*/ 4850294 h 4850294"/>
              <a:gd name="connsiteX4" fmla="*/ 0 w 12211878"/>
              <a:gd name="connsiteY4" fmla="*/ 2574234 h 4850294"/>
              <a:gd name="connsiteX0" fmla="*/ 10306878 w 12211878"/>
              <a:gd name="connsiteY0" fmla="*/ 765312 h 4850294"/>
              <a:gd name="connsiteX1" fmla="*/ 12211878 w 12211878"/>
              <a:gd name="connsiteY1" fmla="*/ 0 h 4850294"/>
              <a:gd name="connsiteX2" fmla="*/ 12182061 w 12211878"/>
              <a:gd name="connsiteY2" fmla="*/ 3061250 h 4850294"/>
              <a:gd name="connsiteX3" fmla="*/ 0 w 12211878"/>
              <a:gd name="connsiteY3" fmla="*/ 4850294 h 4850294"/>
              <a:gd name="connsiteX4" fmla="*/ 10306878 w 12211878"/>
              <a:gd name="connsiteY4" fmla="*/ 765312 h 4850294"/>
              <a:gd name="connsiteX0" fmla="*/ 49695 w 1954695"/>
              <a:gd name="connsiteY0" fmla="*/ 765312 h 3508511"/>
              <a:gd name="connsiteX1" fmla="*/ 1954695 w 1954695"/>
              <a:gd name="connsiteY1" fmla="*/ 0 h 3508511"/>
              <a:gd name="connsiteX2" fmla="*/ 1924878 w 1954695"/>
              <a:gd name="connsiteY2" fmla="*/ 3061250 h 3508511"/>
              <a:gd name="connsiteX3" fmla="*/ 0 w 1954695"/>
              <a:gd name="connsiteY3" fmla="*/ 3508511 h 3508511"/>
              <a:gd name="connsiteX4" fmla="*/ 49695 w 1954695"/>
              <a:gd name="connsiteY4" fmla="*/ 765312 h 3508511"/>
              <a:gd name="connsiteX0" fmla="*/ 9939 w 1954695"/>
              <a:gd name="connsiteY0" fmla="*/ 765312 h 3508511"/>
              <a:gd name="connsiteX1" fmla="*/ 1954695 w 1954695"/>
              <a:gd name="connsiteY1" fmla="*/ 0 h 3508511"/>
              <a:gd name="connsiteX2" fmla="*/ 1924878 w 1954695"/>
              <a:gd name="connsiteY2" fmla="*/ 3061250 h 3508511"/>
              <a:gd name="connsiteX3" fmla="*/ 0 w 1954695"/>
              <a:gd name="connsiteY3" fmla="*/ 3508511 h 3508511"/>
              <a:gd name="connsiteX4" fmla="*/ 9939 w 1954695"/>
              <a:gd name="connsiteY4" fmla="*/ 765312 h 3508511"/>
              <a:gd name="connsiteX0" fmla="*/ 9939 w 1944756"/>
              <a:gd name="connsiteY0" fmla="*/ 775251 h 3518450"/>
              <a:gd name="connsiteX1" fmla="*/ 1944756 w 1944756"/>
              <a:gd name="connsiteY1" fmla="*/ 0 h 3518450"/>
              <a:gd name="connsiteX2" fmla="*/ 1924878 w 1944756"/>
              <a:gd name="connsiteY2" fmla="*/ 3071189 h 3518450"/>
              <a:gd name="connsiteX3" fmla="*/ 0 w 1944756"/>
              <a:gd name="connsiteY3" fmla="*/ 3518450 h 3518450"/>
              <a:gd name="connsiteX4" fmla="*/ 9939 w 1944756"/>
              <a:gd name="connsiteY4" fmla="*/ 775251 h 3518450"/>
              <a:gd name="connsiteX0" fmla="*/ 0 w 2670313"/>
              <a:gd name="connsiteY0" fmla="*/ 1470990 h 3518450"/>
              <a:gd name="connsiteX1" fmla="*/ 2670313 w 2670313"/>
              <a:gd name="connsiteY1" fmla="*/ 0 h 3518450"/>
              <a:gd name="connsiteX2" fmla="*/ 2650435 w 2670313"/>
              <a:gd name="connsiteY2" fmla="*/ 3071189 h 3518450"/>
              <a:gd name="connsiteX3" fmla="*/ 725557 w 2670313"/>
              <a:gd name="connsiteY3" fmla="*/ 3518450 h 3518450"/>
              <a:gd name="connsiteX4" fmla="*/ 0 w 2670313"/>
              <a:gd name="connsiteY4" fmla="*/ 1470990 h 3518450"/>
              <a:gd name="connsiteX0" fmla="*/ 9939 w 2680252"/>
              <a:gd name="connsiteY0" fmla="*/ 1470990 h 3826563"/>
              <a:gd name="connsiteX1" fmla="*/ 2680252 w 2680252"/>
              <a:gd name="connsiteY1" fmla="*/ 0 h 3826563"/>
              <a:gd name="connsiteX2" fmla="*/ 2660374 w 2680252"/>
              <a:gd name="connsiteY2" fmla="*/ 3071189 h 3826563"/>
              <a:gd name="connsiteX3" fmla="*/ 0 w 2680252"/>
              <a:gd name="connsiteY3" fmla="*/ 3826563 h 3826563"/>
              <a:gd name="connsiteX4" fmla="*/ 9939 w 2680252"/>
              <a:gd name="connsiteY4" fmla="*/ 1470990 h 3826563"/>
              <a:gd name="connsiteX0" fmla="*/ 9939 w 2680252"/>
              <a:gd name="connsiteY0" fmla="*/ 1470990 h 3826563"/>
              <a:gd name="connsiteX1" fmla="*/ 2680252 w 2680252"/>
              <a:gd name="connsiteY1" fmla="*/ 0 h 3826563"/>
              <a:gd name="connsiteX2" fmla="*/ 2660374 w 2680252"/>
              <a:gd name="connsiteY2" fmla="*/ 3150702 h 3826563"/>
              <a:gd name="connsiteX3" fmla="*/ 0 w 2680252"/>
              <a:gd name="connsiteY3" fmla="*/ 3826563 h 3826563"/>
              <a:gd name="connsiteX4" fmla="*/ 9939 w 2680252"/>
              <a:gd name="connsiteY4" fmla="*/ 1470990 h 3826563"/>
              <a:gd name="connsiteX0" fmla="*/ 9939 w 2670313"/>
              <a:gd name="connsiteY0" fmla="*/ 1083364 h 3438937"/>
              <a:gd name="connsiteX1" fmla="*/ 2670313 w 2670313"/>
              <a:gd name="connsiteY1" fmla="*/ 0 h 3438937"/>
              <a:gd name="connsiteX2" fmla="*/ 2660374 w 2670313"/>
              <a:gd name="connsiteY2" fmla="*/ 2763076 h 3438937"/>
              <a:gd name="connsiteX3" fmla="*/ 0 w 2670313"/>
              <a:gd name="connsiteY3" fmla="*/ 3438937 h 3438937"/>
              <a:gd name="connsiteX4" fmla="*/ 9939 w 2670313"/>
              <a:gd name="connsiteY4" fmla="*/ 1083364 h 3438937"/>
              <a:gd name="connsiteX0" fmla="*/ 0 w 2693296"/>
              <a:gd name="connsiteY0" fmla="*/ 1154514 h 3438937"/>
              <a:gd name="connsiteX1" fmla="*/ 2693296 w 2693296"/>
              <a:gd name="connsiteY1" fmla="*/ 0 h 3438937"/>
              <a:gd name="connsiteX2" fmla="*/ 2683357 w 2693296"/>
              <a:gd name="connsiteY2" fmla="*/ 2763076 h 3438937"/>
              <a:gd name="connsiteX3" fmla="*/ 22983 w 2693296"/>
              <a:gd name="connsiteY3" fmla="*/ 3438937 h 3438937"/>
              <a:gd name="connsiteX4" fmla="*/ 0 w 2693296"/>
              <a:gd name="connsiteY4" fmla="*/ 1154514 h 3438937"/>
              <a:gd name="connsiteX0" fmla="*/ 0 w 2683357"/>
              <a:gd name="connsiteY0" fmla="*/ 1166372 h 3450795"/>
              <a:gd name="connsiteX1" fmla="*/ 2660375 w 2683357"/>
              <a:gd name="connsiteY1" fmla="*/ 0 h 3450795"/>
              <a:gd name="connsiteX2" fmla="*/ 2683357 w 2683357"/>
              <a:gd name="connsiteY2" fmla="*/ 2774934 h 3450795"/>
              <a:gd name="connsiteX3" fmla="*/ 22983 w 2683357"/>
              <a:gd name="connsiteY3" fmla="*/ 3450795 h 3450795"/>
              <a:gd name="connsiteX4" fmla="*/ 0 w 2683357"/>
              <a:gd name="connsiteY4" fmla="*/ 1166372 h 3450795"/>
              <a:gd name="connsiteX0" fmla="*/ 0 w 2683357"/>
              <a:gd name="connsiteY0" fmla="*/ 1166372 h 3450795"/>
              <a:gd name="connsiteX1" fmla="*/ 2660375 w 2683357"/>
              <a:gd name="connsiteY1" fmla="*/ 0 h 3450795"/>
              <a:gd name="connsiteX2" fmla="*/ 2683357 w 2683357"/>
              <a:gd name="connsiteY2" fmla="*/ 2715643 h 3450795"/>
              <a:gd name="connsiteX3" fmla="*/ 22983 w 2683357"/>
              <a:gd name="connsiteY3" fmla="*/ 3450795 h 3450795"/>
              <a:gd name="connsiteX4" fmla="*/ 0 w 2683357"/>
              <a:gd name="connsiteY4" fmla="*/ 1166372 h 3450795"/>
              <a:gd name="connsiteX0" fmla="*/ 0 w 2691876"/>
              <a:gd name="connsiteY0" fmla="*/ 1166372 h 3450795"/>
              <a:gd name="connsiteX1" fmla="*/ 2668894 w 2691876"/>
              <a:gd name="connsiteY1" fmla="*/ 0 h 3450795"/>
              <a:gd name="connsiteX2" fmla="*/ 2691876 w 2691876"/>
              <a:gd name="connsiteY2" fmla="*/ 2715643 h 3450795"/>
              <a:gd name="connsiteX3" fmla="*/ 31502 w 2691876"/>
              <a:gd name="connsiteY3" fmla="*/ 3450795 h 3450795"/>
              <a:gd name="connsiteX4" fmla="*/ 0 w 2691876"/>
              <a:gd name="connsiteY4" fmla="*/ 1166372 h 3450795"/>
              <a:gd name="connsiteX0" fmla="*/ 6837 w 2698713"/>
              <a:gd name="connsiteY0" fmla="*/ 1166372 h 3409366"/>
              <a:gd name="connsiteX1" fmla="*/ 2675731 w 2698713"/>
              <a:gd name="connsiteY1" fmla="*/ 0 h 3409366"/>
              <a:gd name="connsiteX2" fmla="*/ 2698713 w 2698713"/>
              <a:gd name="connsiteY2" fmla="*/ 2715643 h 3409366"/>
              <a:gd name="connsiteX3" fmla="*/ 0 w 2698713"/>
              <a:gd name="connsiteY3" fmla="*/ 3409366 h 3409366"/>
              <a:gd name="connsiteX4" fmla="*/ 6837 w 2698713"/>
              <a:gd name="connsiteY4" fmla="*/ 1166372 h 3409366"/>
              <a:gd name="connsiteX0" fmla="*/ 6837 w 2685934"/>
              <a:gd name="connsiteY0" fmla="*/ 1166372 h 3409366"/>
              <a:gd name="connsiteX1" fmla="*/ 2675731 w 2685934"/>
              <a:gd name="connsiteY1" fmla="*/ 0 h 3409366"/>
              <a:gd name="connsiteX2" fmla="*/ 2685934 w 2685934"/>
              <a:gd name="connsiteY2" fmla="*/ 2711041 h 3409366"/>
              <a:gd name="connsiteX3" fmla="*/ 0 w 2685934"/>
              <a:gd name="connsiteY3" fmla="*/ 3409366 h 3409366"/>
              <a:gd name="connsiteX4" fmla="*/ 6837 w 2685934"/>
              <a:gd name="connsiteY4" fmla="*/ 1166372 h 3409366"/>
              <a:gd name="connsiteX0" fmla="*/ 6837 w 2697030"/>
              <a:gd name="connsiteY0" fmla="*/ 1170975 h 3413969"/>
              <a:gd name="connsiteX1" fmla="*/ 2697030 w 2697030"/>
              <a:gd name="connsiteY1" fmla="*/ 0 h 3413969"/>
              <a:gd name="connsiteX2" fmla="*/ 2685934 w 2697030"/>
              <a:gd name="connsiteY2" fmla="*/ 2715644 h 3413969"/>
              <a:gd name="connsiteX3" fmla="*/ 0 w 2697030"/>
              <a:gd name="connsiteY3" fmla="*/ 3413969 h 3413969"/>
              <a:gd name="connsiteX4" fmla="*/ 6837 w 2697030"/>
              <a:gd name="connsiteY4" fmla="*/ 1170975 h 3413969"/>
              <a:gd name="connsiteX0" fmla="*/ 11096 w 2697030"/>
              <a:gd name="connsiteY0" fmla="*/ 1180183 h 3413969"/>
              <a:gd name="connsiteX1" fmla="*/ 2697030 w 2697030"/>
              <a:gd name="connsiteY1" fmla="*/ 0 h 3413969"/>
              <a:gd name="connsiteX2" fmla="*/ 2685934 w 2697030"/>
              <a:gd name="connsiteY2" fmla="*/ 2715644 h 3413969"/>
              <a:gd name="connsiteX3" fmla="*/ 0 w 2697030"/>
              <a:gd name="connsiteY3" fmla="*/ 3413969 h 3413969"/>
              <a:gd name="connsiteX4" fmla="*/ 11096 w 2697030"/>
              <a:gd name="connsiteY4" fmla="*/ 1180183 h 3413969"/>
              <a:gd name="connsiteX0" fmla="*/ 7465 w 2693399"/>
              <a:gd name="connsiteY0" fmla="*/ 1180183 h 3406120"/>
              <a:gd name="connsiteX1" fmla="*/ 2693399 w 2693399"/>
              <a:gd name="connsiteY1" fmla="*/ 0 h 3406120"/>
              <a:gd name="connsiteX2" fmla="*/ 2682303 w 2693399"/>
              <a:gd name="connsiteY2" fmla="*/ 2715644 h 3406120"/>
              <a:gd name="connsiteX3" fmla="*/ 0 w 2693399"/>
              <a:gd name="connsiteY3" fmla="*/ 3406120 h 3406120"/>
              <a:gd name="connsiteX4" fmla="*/ 7465 w 2693399"/>
              <a:gd name="connsiteY4" fmla="*/ 1180183 h 3406120"/>
              <a:gd name="connsiteX0" fmla="*/ 782 w 2697611"/>
              <a:gd name="connsiteY0" fmla="*/ 1180183 h 3406120"/>
              <a:gd name="connsiteX1" fmla="*/ 2697611 w 2697611"/>
              <a:gd name="connsiteY1" fmla="*/ 0 h 3406120"/>
              <a:gd name="connsiteX2" fmla="*/ 2686515 w 2697611"/>
              <a:gd name="connsiteY2" fmla="*/ 2715644 h 3406120"/>
              <a:gd name="connsiteX3" fmla="*/ 4212 w 2697611"/>
              <a:gd name="connsiteY3" fmla="*/ 3406120 h 3406120"/>
              <a:gd name="connsiteX4" fmla="*/ 782 w 2697611"/>
              <a:gd name="connsiteY4" fmla="*/ 1180183 h 3406120"/>
              <a:gd name="connsiteX0" fmla="*/ 782 w 2697611"/>
              <a:gd name="connsiteY0" fmla="*/ 1180183 h 3406120"/>
              <a:gd name="connsiteX1" fmla="*/ 2697611 w 2697611"/>
              <a:gd name="connsiteY1" fmla="*/ 0 h 3406120"/>
              <a:gd name="connsiteX2" fmla="*/ 2686515 w 2697611"/>
              <a:gd name="connsiteY2" fmla="*/ 2715644 h 3406120"/>
              <a:gd name="connsiteX3" fmla="*/ 4212 w 2697611"/>
              <a:gd name="connsiteY3" fmla="*/ 3406120 h 3406120"/>
              <a:gd name="connsiteX4" fmla="*/ 782 w 2697611"/>
              <a:gd name="connsiteY4" fmla="*/ 1180183 h 3406120"/>
              <a:gd name="connsiteX0" fmla="*/ 610 w 2701071"/>
              <a:gd name="connsiteY0" fmla="*/ 1184108 h 3406120"/>
              <a:gd name="connsiteX1" fmla="*/ 2701071 w 2701071"/>
              <a:gd name="connsiteY1" fmla="*/ 0 h 3406120"/>
              <a:gd name="connsiteX2" fmla="*/ 2689975 w 2701071"/>
              <a:gd name="connsiteY2" fmla="*/ 2715644 h 3406120"/>
              <a:gd name="connsiteX3" fmla="*/ 7672 w 2701071"/>
              <a:gd name="connsiteY3" fmla="*/ 3406120 h 3406120"/>
              <a:gd name="connsiteX4" fmla="*/ 610 w 2701071"/>
              <a:gd name="connsiteY4" fmla="*/ 1184108 h 34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71" h="3406120">
                <a:moveTo>
                  <a:pt x="610" y="1184108"/>
                </a:moveTo>
                <a:lnTo>
                  <a:pt x="2701071" y="0"/>
                </a:lnTo>
                <a:cubicBezTo>
                  <a:pt x="2697372" y="905215"/>
                  <a:pt x="2693674" y="1810429"/>
                  <a:pt x="2689975" y="2715644"/>
                </a:cubicBezTo>
                <a:lnTo>
                  <a:pt x="7672" y="3406120"/>
                </a:lnTo>
                <a:cubicBezTo>
                  <a:pt x="11371" y="2661525"/>
                  <a:pt x="-3089" y="1928703"/>
                  <a:pt x="610" y="1184108"/>
                </a:cubicBezTo>
                <a:close/>
              </a:path>
            </a:pathLst>
          </a:custGeom>
          <a:solidFill>
            <a:schemeClr val="tx1">
              <a:alpha val="10000"/>
            </a:schemeClr>
          </a:solidFill>
          <a:ln w="9525" cap="sq">
            <a:noFill/>
            <a:miter lim="800000"/>
          </a:ln>
          <a:effectLst/>
          <a:scene3d>
            <a:camera prst="orthographicFront"/>
            <a:lightRig rig="twoPt" dir="t">
              <a:rot lat="0" lon="0" rev="7200000"/>
            </a:lightRig>
          </a:scene3d>
          <a:sp3d>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Tree>
    <p:extLst>
      <p:ext uri="{BB962C8B-B14F-4D97-AF65-F5344CB8AC3E}">
        <p14:creationId xmlns:p14="http://schemas.microsoft.com/office/powerpoint/2010/main" val="26645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2"/>
          <p:cNvSpPr>
            <a:spLocks noGrp="1" noChangeAspect="1"/>
          </p:cNvSpPr>
          <p:nvPr>
            <p:ph type="pic" idx="13"/>
          </p:nvPr>
        </p:nvSpPr>
        <p:spPr>
          <a:xfrm>
            <a:off x="-6000" y="3866322"/>
            <a:ext cx="12213939" cy="2991678"/>
          </a:xfrm>
          <a:custGeom>
            <a:avLst/>
            <a:gdLst>
              <a:gd name="connsiteX0" fmla="*/ 0 w 12204000"/>
              <a:gd name="connsiteY0" fmla="*/ 0 h 2440402"/>
              <a:gd name="connsiteX1" fmla="*/ 12204000 w 12204000"/>
              <a:gd name="connsiteY1" fmla="*/ 0 h 2440402"/>
              <a:gd name="connsiteX2" fmla="*/ 12204000 w 12204000"/>
              <a:gd name="connsiteY2" fmla="*/ 2440402 h 2440402"/>
              <a:gd name="connsiteX3" fmla="*/ 0 w 12204000"/>
              <a:gd name="connsiteY3" fmla="*/ 2440402 h 2440402"/>
              <a:gd name="connsiteX4" fmla="*/ 0 w 12204000"/>
              <a:gd name="connsiteY4" fmla="*/ 0 h 2440402"/>
              <a:gd name="connsiteX0" fmla="*/ 0 w 12213939"/>
              <a:gd name="connsiteY0" fmla="*/ 1083366 h 3523768"/>
              <a:gd name="connsiteX1" fmla="*/ 12213939 w 12213939"/>
              <a:gd name="connsiteY1" fmla="*/ 0 h 3523768"/>
              <a:gd name="connsiteX2" fmla="*/ 12204000 w 12213939"/>
              <a:gd name="connsiteY2" fmla="*/ 3523768 h 3523768"/>
              <a:gd name="connsiteX3" fmla="*/ 0 w 12213939"/>
              <a:gd name="connsiteY3" fmla="*/ 3523768 h 3523768"/>
              <a:gd name="connsiteX4" fmla="*/ 0 w 12213939"/>
              <a:gd name="connsiteY4" fmla="*/ 1083366 h 352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3939" h="3523768">
                <a:moveTo>
                  <a:pt x="0" y="1083366"/>
                </a:moveTo>
                <a:lnTo>
                  <a:pt x="12213939" y="0"/>
                </a:lnTo>
                <a:lnTo>
                  <a:pt x="12204000" y="3523768"/>
                </a:lnTo>
                <a:lnTo>
                  <a:pt x="0" y="3523768"/>
                </a:lnTo>
                <a:lnTo>
                  <a:pt x="0" y="1083366"/>
                </a:lnTo>
                <a:close/>
              </a:path>
            </a:pathLst>
          </a:cu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2" name="Заголовок 1"/>
          <p:cNvSpPr>
            <a:spLocks noGrp="1"/>
          </p:cNvSpPr>
          <p:nvPr>
            <p:ph type="title"/>
          </p:nvPr>
        </p:nvSpPr>
        <p:spPr>
          <a:xfrm>
            <a:off x="643006" y="182853"/>
            <a:ext cx="10131011" cy="701731"/>
          </a:xfrm>
        </p:spPr>
        <p:txBody>
          <a:bodyPr anchor="b"/>
          <a:lstStyle>
            <a:lvl1pPr>
              <a:defRPr sz="4400"/>
            </a:lvl1pPr>
          </a:lstStyle>
          <a:p>
            <a:r>
              <a:rPr lang="ru-RU"/>
              <a:t>Образец заголовка</a:t>
            </a:r>
          </a:p>
        </p:txBody>
      </p:sp>
    </p:spTree>
    <p:extLst>
      <p:ext uri="{BB962C8B-B14F-4D97-AF65-F5344CB8AC3E}">
        <p14:creationId xmlns:p14="http://schemas.microsoft.com/office/powerpoint/2010/main" val="2875020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Пуст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43006" y="172914"/>
            <a:ext cx="10131011" cy="701731"/>
          </a:xfrm>
        </p:spPr>
        <p:txBody>
          <a:bodyPr anchor="b"/>
          <a:lstStyle>
            <a:lvl1pPr>
              <a:defRPr sz="4400"/>
            </a:lvl1pPr>
          </a:lstStyle>
          <a:p>
            <a:r>
              <a:rPr lang="ru-RU"/>
              <a:t>Образец заголовка</a:t>
            </a:r>
          </a:p>
        </p:txBody>
      </p:sp>
      <p:sp>
        <p:nvSpPr>
          <p:cNvPr id="14" name="Равнобедренный треугольник 6"/>
          <p:cNvSpPr/>
          <p:nvPr/>
        </p:nvSpPr>
        <p:spPr>
          <a:xfrm flipH="1">
            <a:off x="11663680" y="2773680"/>
            <a:ext cx="528320" cy="4098684"/>
          </a:xfrm>
          <a:custGeom>
            <a:avLst/>
            <a:gdLst>
              <a:gd name="connsiteX0" fmla="*/ 0 w 10446027"/>
              <a:gd name="connsiteY0" fmla="*/ 3458817 h 3458817"/>
              <a:gd name="connsiteX1" fmla="*/ 5223014 w 10446027"/>
              <a:gd name="connsiteY1" fmla="*/ 0 h 3458817"/>
              <a:gd name="connsiteX2" fmla="*/ 10446027 w 10446027"/>
              <a:gd name="connsiteY2" fmla="*/ 3458817 h 3458817"/>
              <a:gd name="connsiteX3" fmla="*/ 0 w 10446027"/>
              <a:gd name="connsiteY3" fmla="*/ 3458817 h 3458817"/>
              <a:gd name="connsiteX0" fmla="*/ 134177 w 10580204"/>
              <a:gd name="connsiteY0" fmla="*/ 1938130 h 1938130"/>
              <a:gd name="connsiteX1" fmla="*/ 0 w 10580204"/>
              <a:gd name="connsiteY1" fmla="*/ 0 h 1938130"/>
              <a:gd name="connsiteX2" fmla="*/ 10580204 w 10580204"/>
              <a:gd name="connsiteY2" fmla="*/ 1938130 h 1938130"/>
              <a:gd name="connsiteX3" fmla="*/ 134177 w 10580204"/>
              <a:gd name="connsiteY3" fmla="*/ 1938130 h 1938130"/>
              <a:gd name="connsiteX0" fmla="*/ 0 w 10585174"/>
              <a:gd name="connsiteY0" fmla="*/ 1938130 h 1938130"/>
              <a:gd name="connsiteX1" fmla="*/ 4970 w 10585174"/>
              <a:gd name="connsiteY1" fmla="*/ 0 h 1938130"/>
              <a:gd name="connsiteX2" fmla="*/ 10585174 w 10585174"/>
              <a:gd name="connsiteY2" fmla="*/ 1938130 h 1938130"/>
              <a:gd name="connsiteX3" fmla="*/ 0 w 10585174"/>
              <a:gd name="connsiteY3" fmla="*/ 1938130 h 1938130"/>
              <a:gd name="connsiteX0" fmla="*/ 24918 w 10610092"/>
              <a:gd name="connsiteY0" fmla="*/ 1948069 h 1948069"/>
              <a:gd name="connsiteX1" fmla="*/ 70 w 10610092"/>
              <a:gd name="connsiteY1" fmla="*/ 0 h 1948069"/>
              <a:gd name="connsiteX2" fmla="*/ 10610092 w 10610092"/>
              <a:gd name="connsiteY2" fmla="*/ 1948069 h 1948069"/>
              <a:gd name="connsiteX3" fmla="*/ 24918 w 10610092"/>
              <a:gd name="connsiteY3" fmla="*/ 1948069 h 1948069"/>
              <a:gd name="connsiteX0" fmla="*/ 24918 w 10610092"/>
              <a:gd name="connsiteY0" fmla="*/ 1939192 h 1939192"/>
              <a:gd name="connsiteX1" fmla="*/ 70 w 10610092"/>
              <a:gd name="connsiteY1" fmla="*/ 0 h 1939192"/>
              <a:gd name="connsiteX2" fmla="*/ 10610092 w 10610092"/>
              <a:gd name="connsiteY2" fmla="*/ 1939192 h 1939192"/>
              <a:gd name="connsiteX3" fmla="*/ 24918 w 10610092"/>
              <a:gd name="connsiteY3" fmla="*/ 1939192 h 1939192"/>
              <a:gd name="connsiteX0" fmla="*/ 0 w 10585174"/>
              <a:gd name="connsiteY0" fmla="*/ 1934753 h 1934753"/>
              <a:gd name="connsiteX1" fmla="*/ 1785 w 10585174"/>
              <a:gd name="connsiteY1" fmla="*/ 0 h 1934753"/>
              <a:gd name="connsiteX2" fmla="*/ 10585174 w 10585174"/>
              <a:gd name="connsiteY2" fmla="*/ 1934753 h 1934753"/>
              <a:gd name="connsiteX3" fmla="*/ 0 w 10585174"/>
              <a:gd name="connsiteY3" fmla="*/ 1934753 h 1934753"/>
            </a:gdLst>
            <a:ahLst/>
            <a:cxnLst>
              <a:cxn ang="0">
                <a:pos x="connsiteX0" y="connsiteY0"/>
              </a:cxn>
              <a:cxn ang="0">
                <a:pos x="connsiteX1" y="connsiteY1"/>
              </a:cxn>
              <a:cxn ang="0">
                <a:pos x="connsiteX2" y="connsiteY2"/>
              </a:cxn>
              <a:cxn ang="0">
                <a:pos x="connsiteX3" y="connsiteY3"/>
              </a:cxn>
            </a:cxnLst>
            <a:rect l="l" t="t" r="r" b="b"/>
            <a:pathLst>
              <a:path w="10585174" h="1934753">
                <a:moveTo>
                  <a:pt x="0" y="1934753"/>
                </a:moveTo>
                <a:cubicBezTo>
                  <a:pt x="1657" y="1288710"/>
                  <a:pt x="128" y="646043"/>
                  <a:pt x="1785" y="0"/>
                </a:cubicBezTo>
                <a:lnTo>
                  <a:pt x="10585174" y="1934753"/>
                </a:lnTo>
                <a:lnTo>
                  <a:pt x="0" y="1934753"/>
                </a:lnTo>
                <a:close/>
              </a:path>
            </a:pathLst>
          </a:custGeom>
          <a:solidFill>
            <a:srgbClr val="FF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Picture Placeholder 2"/>
          <p:cNvSpPr>
            <a:spLocks noGrp="1" noChangeAspect="1"/>
          </p:cNvSpPr>
          <p:nvPr>
            <p:ph type="pic" idx="15"/>
          </p:nvPr>
        </p:nvSpPr>
        <p:spPr>
          <a:xfrm>
            <a:off x="9742266" y="4846319"/>
            <a:ext cx="2449734" cy="2026045"/>
          </a:xfrm>
          <a:custGeom>
            <a:avLst/>
            <a:gdLst>
              <a:gd name="connsiteX0" fmla="*/ 0 w 2446373"/>
              <a:gd name="connsiteY0" fmla="*/ 0 h 2514599"/>
              <a:gd name="connsiteX1" fmla="*/ 2446373 w 2446373"/>
              <a:gd name="connsiteY1" fmla="*/ 0 h 2514599"/>
              <a:gd name="connsiteX2" fmla="*/ 2446373 w 2446373"/>
              <a:gd name="connsiteY2" fmla="*/ 2514599 h 2514599"/>
              <a:gd name="connsiteX3" fmla="*/ 0 w 2446373"/>
              <a:gd name="connsiteY3" fmla="*/ 2514599 h 2514599"/>
              <a:gd name="connsiteX4" fmla="*/ 0 w 2446373"/>
              <a:gd name="connsiteY4" fmla="*/ 0 h 2514599"/>
              <a:gd name="connsiteX0" fmla="*/ 3220 w 2446373"/>
              <a:gd name="connsiteY0" fmla="*/ 576330 h 2514599"/>
              <a:gd name="connsiteX1" fmla="*/ 2446373 w 2446373"/>
              <a:gd name="connsiteY1" fmla="*/ 0 h 2514599"/>
              <a:gd name="connsiteX2" fmla="*/ 2446373 w 2446373"/>
              <a:gd name="connsiteY2" fmla="*/ 2514599 h 2514599"/>
              <a:gd name="connsiteX3" fmla="*/ 0 w 2446373"/>
              <a:gd name="connsiteY3" fmla="*/ 2514599 h 2514599"/>
              <a:gd name="connsiteX4" fmla="*/ 3220 w 2446373"/>
              <a:gd name="connsiteY4" fmla="*/ 576330 h 2514599"/>
              <a:gd name="connsiteX0" fmla="*/ 142 w 2449734"/>
              <a:gd name="connsiteY0" fmla="*/ 576330 h 2514599"/>
              <a:gd name="connsiteX1" fmla="*/ 2449734 w 2449734"/>
              <a:gd name="connsiteY1" fmla="*/ 0 h 2514599"/>
              <a:gd name="connsiteX2" fmla="*/ 2449734 w 2449734"/>
              <a:gd name="connsiteY2" fmla="*/ 2514599 h 2514599"/>
              <a:gd name="connsiteX3" fmla="*/ 3361 w 2449734"/>
              <a:gd name="connsiteY3" fmla="*/ 2514599 h 2514599"/>
              <a:gd name="connsiteX4" fmla="*/ 142 w 2449734"/>
              <a:gd name="connsiteY4" fmla="*/ 576330 h 251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734" h="2514599">
                <a:moveTo>
                  <a:pt x="142" y="576330"/>
                </a:moveTo>
                <a:lnTo>
                  <a:pt x="2449734" y="0"/>
                </a:lnTo>
                <a:lnTo>
                  <a:pt x="2449734" y="2514599"/>
                </a:lnTo>
                <a:lnTo>
                  <a:pt x="3361" y="2514599"/>
                </a:lnTo>
                <a:cubicBezTo>
                  <a:pt x="4434" y="1868509"/>
                  <a:pt x="-931" y="1222420"/>
                  <a:pt x="142" y="576330"/>
                </a:cubicBezTo>
                <a:close/>
              </a:path>
            </a:pathLst>
          </a:custGeom>
          <a:solidFill>
            <a:schemeClr val="tx1">
              <a:alpha val="10000"/>
            </a:schemeClr>
          </a:solidFill>
          <a:ln w="9525" cap="sq">
            <a:noFill/>
            <a:miter lim="800000"/>
          </a:ln>
          <a:effectLst/>
          <a:scene3d>
            <a:camera prst="orthographicFront"/>
            <a:lightRig rig="twoPt" dir="t">
              <a:rot lat="0" lon="0" rev="7200000"/>
            </a:lightRig>
          </a:scene3d>
          <a:sp3d>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12" name="Picture Placeholder 2"/>
          <p:cNvSpPr>
            <a:spLocks noGrp="1" noChangeAspect="1"/>
          </p:cNvSpPr>
          <p:nvPr>
            <p:ph type="pic" idx="16"/>
          </p:nvPr>
        </p:nvSpPr>
        <p:spPr>
          <a:xfrm>
            <a:off x="7144887" y="5323840"/>
            <a:ext cx="2446373" cy="1534159"/>
          </a:xfrm>
          <a:custGeom>
            <a:avLst/>
            <a:gdLst>
              <a:gd name="connsiteX0" fmla="*/ 0 w 2446373"/>
              <a:gd name="connsiteY0" fmla="*/ 0 h 2514599"/>
              <a:gd name="connsiteX1" fmla="*/ 2446373 w 2446373"/>
              <a:gd name="connsiteY1" fmla="*/ 0 h 2514599"/>
              <a:gd name="connsiteX2" fmla="*/ 2446373 w 2446373"/>
              <a:gd name="connsiteY2" fmla="*/ 2514599 h 2514599"/>
              <a:gd name="connsiteX3" fmla="*/ 0 w 2446373"/>
              <a:gd name="connsiteY3" fmla="*/ 2514599 h 2514599"/>
              <a:gd name="connsiteX4" fmla="*/ 0 w 2446373"/>
              <a:gd name="connsiteY4" fmla="*/ 0 h 2514599"/>
              <a:gd name="connsiteX0" fmla="*/ 3220 w 2446373"/>
              <a:gd name="connsiteY0" fmla="*/ 576330 h 2514599"/>
              <a:gd name="connsiteX1" fmla="*/ 2446373 w 2446373"/>
              <a:gd name="connsiteY1" fmla="*/ 0 h 2514599"/>
              <a:gd name="connsiteX2" fmla="*/ 2446373 w 2446373"/>
              <a:gd name="connsiteY2" fmla="*/ 2514599 h 2514599"/>
              <a:gd name="connsiteX3" fmla="*/ 0 w 2446373"/>
              <a:gd name="connsiteY3" fmla="*/ 2514599 h 2514599"/>
              <a:gd name="connsiteX4" fmla="*/ 3220 w 2446373"/>
              <a:gd name="connsiteY4" fmla="*/ 576330 h 2514599"/>
              <a:gd name="connsiteX0" fmla="*/ 142 w 2449734"/>
              <a:gd name="connsiteY0" fmla="*/ 576330 h 2514599"/>
              <a:gd name="connsiteX1" fmla="*/ 2449734 w 2449734"/>
              <a:gd name="connsiteY1" fmla="*/ 0 h 2514599"/>
              <a:gd name="connsiteX2" fmla="*/ 2449734 w 2449734"/>
              <a:gd name="connsiteY2" fmla="*/ 2514599 h 2514599"/>
              <a:gd name="connsiteX3" fmla="*/ 3361 w 2449734"/>
              <a:gd name="connsiteY3" fmla="*/ 2514599 h 2514599"/>
              <a:gd name="connsiteX4" fmla="*/ 142 w 2449734"/>
              <a:gd name="connsiteY4" fmla="*/ 576330 h 2514599"/>
              <a:gd name="connsiteX0" fmla="*/ 4873 w 2446373"/>
              <a:gd name="connsiteY0" fmla="*/ 784618 h 2514599"/>
              <a:gd name="connsiteX1" fmla="*/ 2446373 w 2446373"/>
              <a:gd name="connsiteY1" fmla="*/ 0 h 2514599"/>
              <a:gd name="connsiteX2" fmla="*/ 2446373 w 2446373"/>
              <a:gd name="connsiteY2" fmla="*/ 2514599 h 2514599"/>
              <a:gd name="connsiteX3" fmla="*/ 0 w 2446373"/>
              <a:gd name="connsiteY3" fmla="*/ 2514599 h 2514599"/>
              <a:gd name="connsiteX4" fmla="*/ 4873 w 2446373"/>
              <a:gd name="connsiteY4" fmla="*/ 784618 h 2514599"/>
              <a:gd name="connsiteX0" fmla="*/ 4873 w 2446373"/>
              <a:gd name="connsiteY0" fmla="*/ 768596 h 2498577"/>
              <a:gd name="connsiteX1" fmla="*/ 2446373 w 2446373"/>
              <a:gd name="connsiteY1" fmla="*/ 0 h 2498577"/>
              <a:gd name="connsiteX2" fmla="*/ 2446373 w 2446373"/>
              <a:gd name="connsiteY2" fmla="*/ 2498577 h 2498577"/>
              <a:gd name="connsiteX3" fmla="*/ 0 w 2446373"/>
              <a:gd name="connsiteY3" fmla="*/ 2498577 h 2498577"/>
              <a:gd name="connsiteX4" fmla="*/ 4873 w 2446373"/>
              <a:gd name="connsiteY4" fmla="*/ 768596 h 249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373" h="2498577">
                <a:moveTo>
                  <a:pt x="4873" y="768596"/>
                </a:moveTo>
                <a:lnTo>
                  <a:pt x="2446373" y="0"/>
                </a:lnTo>
                <a:lnTo>
                  <a:pt x="2446373" y="2498577"/>
                </a:lnTo>
                <a:lnTo>
                  <a:pt x="0" y="2498577"/>
                </a:lnTo>
                <a:cubicBezTo>
                  <a:pt x="1073" y="1852487"/>
                  <a:pt x="3800" y="1414686"/>
                  <a:pt x="4873" y="768596"/>
                </a:cubicBezTo>
                <a:close/>
              </a:path>
            </a:pathLst>
          </a:custGeom>
          <a:solidFill>
            <a:schemeClr val="tx1">
              <a:alpha val="10000"/>
            </a:schemeClr>
          </a:solidFill>
          <a:ln w="9525" cap="sq">
            <a:noFill/>
            <a:miter lim="800000"/>
          </a:ln>
          <a:effectLst/>
          <a:scene3d>
            <a:camera prst="orthographicFront"/>
            <a:lightRig rig="twoPt" dir="t">
              <a:rot lat="0" lon="0" rev="7200000"/>
            </a:lightRig>
          </a:scene3d>
          <a:sp3d>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13" name="Picture Placeholder 2"/>
          <p:cNvSpPr>
            <a:spLocks noGrp="1"/>
          </p:cNvSpPr>
          <p:nvPr>
            <p:ph type="pic" idx="17"/>
          </p:nvPr>
        </p:nvSpPr>
        <p:spPr>
          <a:xfrm>
            <a:off x="4547508" y="5801359"/>
            <a:ext cx="2446373" cy="1056639"/>
          </a:xfrm>
          <a:custGeom>
            <a:avLst/>
            <a:gdLst>
              <a:gd name="connsiteX0" fmla="*/ 0 w 2446373"/>
              <a:gd name="connsiteY0" fmla="*/ 0 h 2514599"/>
              <a:gd name="connsiteX1" fmla="*/ 2446373 w 2446373"/>
              <a:gd name="connsiteY1" fmla="*/ 0 h 2514599"/>
              <a:gd name="connsiteX2" fmla="*/ 2446373 w 2446373"/>
              <a:gd name="connsiteY2" fmla="*/ 2514599 h 2514599"/>
              <a:gd name="connsiteX3" fmla="*/ 0 w 2446373"/>
              <a:gd name="connsiteY3" fmla="*/ 2514599 h 2514599"/>
              <a:gd name="connsiteX4" fmla="*/ 0 w 2446373"/>
              <a:gd name="connsiteY4" fmla="*/ 0 h 2514599"/>
              <a:gd name="connsiteX0" fmla="*/ 3220 w 2446373"/>
              <a:gd name="connsiteY0" fmla="*/ 576330 h 2514599"/>
              <a:gd name="connsiteX1" fmla="*/ 2446373 w 2446373"/>
              <a:gd name="connsiteY1" fmla="*/ 0 h 2514599"/>
              <a:gd name="connsiteX2" fmla="*/ 2446373 w 2446373"/>
              <a:gd name="connsiteY2" fmla="*/ 2514599 h 2514599"/>
              <a:gd name="connsiteX3" fmla="*/ 0 w 2446373"/>
              <a:gd name="connsiteY3" fmla="*/ 2514599 h 2514599"/>
              <a:gd name="connsiteX4" fmla="*/ 3220 w 2446373"/>
              <a:gd name="connsiteY4" fmla="*/ 576330 h 2514599"/>
              <a:gd name="connsiteX0" fmla="*/ 142 w 2449734"/>
              <a:gd name="connsiteY0" fmla="*/ 576330 h 2514599"/>
              <a:gd name="connsiteX1" fmla="*/ 2449734 w 2449734"/>
              <a:gd name="connsiteY1" fmla="*/ 0 h 2514599"/>
              <a:gd name="connsiteX2" fmla="*/ 2449734 w 2449734"/>
              <a:gd name="connsiteY2" fmla="*/ 2514599 h 2514599"/>
              <a:gd name="connsiteX3" fmla="*/ 3361 w 2449734"/>
              <a:gd name="connsiteY3" fmla="*/ 2514599 h 2514599"/>
              <a:gd name="connsiteX4" fmla="*/ 142 w 2449734"/>
              <a:gd name="connsiteY4" fmla="*/ 576330 h 2514599"/>
              <a:gd name="connsiteX0" fmla="*/ 4873 w 2446373"/>
              <a:gd name="connsiteY0" fmla="*/ 784618 h 2514599"/>
              <a:gd name="connsiteX1" fmla="*/ 2446373 w 2446373"/>
              <a:gd name="connsiteY1" fmla="*/ 0 h 2514599"/>
              <a:gd name="connsiteX2" fmla="*/ 2446373 w 2446373"/>
              <a:gd name="connsiteY2" fmla="*/ 2514599 h 2514599"/>
              <a:gd name="connsiteX3" fmla="*/ 0 w 2446373"/>
              <a:gd name="connsiteY3" fmla="*/ 2514599 h 2514599"/>
              <a:gd name="connsiteX4" fmla="*/ 4873 w 2446373"/>
              <a:gd name="connsiteY4" fmla="*/ 784618 h 2514599"/>
              <a:gd name="connsiteX0" fmla="*/ 4873 w 2446373"/>
              <a:gd name="connsiteY0" fmla="*/ 768596 h 2498577"/>
              <a:gd name="connsiteX1" fmla="*/ 2446373 w 2446373"/>
              <a:gd name="connsiteY1" fmla="*/ 0 h 2498577"/>
              <a:gd name="connsiteX2" fmla="*/ 2446373 w 2446373"/>
              <a:gd name="connsiteY2" fmla="*/ 2498577 h 2498577"/>
              <a:gd name="connsiteX3" fmla="*/ 0 w 2446373"/>
              <a:gd name="connsiteY3" fmla="*/ 2498577 h 2498577"/>
              <a:gd name="connsiteX4" fmla="*/ 4873 w 2446373"/>
              <a:gd name="connsiteY4" fmla="*/ 768596 h 2498577"/>
              <a:gd name="connsiteX0" fmla="*/ 827 w 2446373"/>
              <a:gd name="connsiteY0" fmla="*/ 1146930 h 2498577"/>
              <a:gd name="connsiteX1" fmla="*/ 2446373 w 2446373"/>
              <a:gd name="connsiteY1" fmla="*/ 0 h 2498577"/>
              <a:gd name="connsiteX2" fmla="*/ 2446373 w 2446373"/>
              <a:gd name="connsiteY2" fmla="*/ 2498577 h 2498577"/>
              <a:gd name="connsiteX3" fmla="*/ 0 w 2446373"/>
              <a:gd name="connsiteY3" fmla="*/ 2498577 h 2498577"/>
              <a:gd name="connsiteX4" fmla="*/ 827 w 2446373"/>
              <a:gd name="connsiteY4" fmla="*/ 1146930 h 249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373" h="2498577">
                <a:moveTo>
                  <a:pt x="827" y="1146930"/>
                </a:moveTo>
                <a:lnTo>
                  <a:pt x="2446373" y="0"/>
                </a:lnTo>
                <a:lnTo>
                  <a:pt x="2446373" y="2498577"/>
                </a:lnTo>
                <a:lnTo>
                  <a:pt x="0" y="2498577"/>
                </a:lnTo>
                <a:cubicBezTo>
                  <a:pt x="1073" y="1852487"/>
                  <a:pt x="-246" y="1793020"/>
                  <a:pt x="827" y="1146930"/>
                </a:cubicBezTo>
                <a:close/>
              </a:path>
            </a:pathLst>
          </a:custGeom>
          <a:solidFill>
            <a:schemeClr val="tx1">
              <a:alpha val="10000"/>
            </a:schemeClr>
          </a:solidFill>
          <a:ln w="9525" cap="sq">
            <a:noFill/>
            <a:miter lim="800000"/>
          </a:ln>
          <a:effectLst/>
          <a:scene3d>
            <a:camera prst="orthographicFront"/>
            <a:lightRig rig="twoPt" dir="t">
              <a:rot lat="0" lon="0" rev="7200000"/>
            </a:lightRig>
          </a:scene3d>
          <a:sp3d>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10" name="Равнобедренный треугольник 6"/>
          <p:cNvSpPr/>
          <p:nvPr/>
        </p:nvSpPr>
        <p:spPr>
          <a:xfrm flipH="1">
            <a:off x="3332480" y="6217920"/>
            <a:ext cx="8859520" cy="640080"/>
          </a:xfrm>
          <a:custGeom>
            <a:avLst/>
            <a:gdLst>
              <a:gd name="connsiteX0" fmla="*/ 0 w 10446027"/>
              <a:gd name="connsiteY0" fmla="*/ 3458817 h 3458817"/>
              <a:gd name="connsiteX1" fmla="*/ 5223014 w 10446027"/>
              <a:gd name="connsiteY1" fmla="*/ 0 h 3458817"/>
              <a:gd name="connsiteX2" fmla="*/ 10446027 w 10446027"/>
              <a:gd name="connsiteY2" fmla="*/ 3458817 h 3458817"/>
              <a:gd name="connsiteX3" fmla="*/ 0 w 10446027"/>
              <a:gd name="connsiteY3" fmla="*/ 3458817 h 3458817"/>
              <a:gd name="connsiteX0" fmla="*/ 134177 w 10580204"/>
              <a:gd name="connsiteY0" fmla="*/ 1938130 h 1938130"/>
              <a:gd name="connsiteX1" fmla="*/ 0 w 10580204"/>
              <a:gd name="connsiteY1" fmla="*/ 0 h 1938130"/>
              <a:gd name="connsiteX2" fmla="*/ 10580204 w 10580204"/>
              <a:gd name="connsiteY2" fmla="*/ 1938130 h 1938130"/>
              <a:gd name="connsiteX3" fmla="*/ 134177 w 10580204"/>
              <a:gd name="connsiteY3" fmla="*/ 1938130 h 1938130"/>
              <a:gd name="connsiteX0" fmla="*/ 0 w 10585174"/>
              <a:gd name="connsiteY0" fmla="*/ 1938130 h 1938130"/>
              <a:gd name="connsiteX1" fmla="*/ 4970 w 10585174"/>
              <a:gd name="connsiteY1" fmla="*/ 0 h 1938130"/>
              <a:gd name="connsiteX2" fmla="*/ 10585174 w 10585174"/>
              <a:gd name="connsiteY2" fmla="*/ 1938130 h 1938130"/>
              <a:gd name="connsiteX3" fmla="*/ 0 w 10585174"/>
              <a:gd name="connsiteY3" fmla="*/ 1938130 h 1938130"/>
              <a:gd name="connsiteX0" fmla="*/ 24918 w 10610092"/>
              <a:gd name="connsiteY0" fmla="*/ 1948069 h 1948069"/>
              <a:gd name="connsiteX1" fmla="*/ 70 w 10610092"/>
              <a:gd name="connsiteY1" fmla="*/ 0 h 1948069"/>
              <a:gd name="connsiteX2" fmla="*/ 10610092 w 10610092"/>
              <a:gd name="connsiteY2" fmla="*/ 1948069 h 1948069"/>
              <a:gd name="connsiteX3" fmla="*/ 24918 w 10610092"/>
              <a:gd name="connsiteY3" fmla="*/ 1948069 h 1948069"/>
              <a:gd name="connsiteX0" fmla="*/ 24918 w 10610092"/>
              <a:gd name="connsiteY0" fmla="*/ 1939192 h 1939192"/>
              <a:gd name="connsiteX1" fmla="*/ 70 w 10610092"/>
              <a:gd name="connsiteY1" fmla="*/ 0 h 1939192"/>
              <a:gd name="connsiteX2" fmla="*/ 10610092 w 10610092"/>
              <a:gd name="connsiteY2" fmla="*/ 1939192 h 1939192"/>
              <a:gd name="connsiteX3" fmla="*/ 24918 w 10610092"/>
              <a:gd name="connsiteY3" fmla="*/ 1939192 h 1939192"/>
              <a:gd name="connsiteX0" fmla="*/ 0 w 10585174"/>
              <a:gd name="connsiteY0" fmla="*/ 1934753 h 1934753"/>
              <a:gd name="connsiteX1" fmla="*/ 1785 w 10585174"/>
              <a:gd name="connsiteY1" fmla="*/ 0 h 1934753"/>
              <a:gd name="connsiteX2" fmla="*/ 10585174 w 10585174"/>
              <a:gd name="connsiteY2" fmla="*/ 1934753 h 1934753"/>
              <a:gd name="connsiteX3" fmla="*/ 0 w 10585174"/>
              <a:gd name="connsiteY3" fmla="*/ 1934753 h 1934753"/>
            </a:gdLst>
            <a:ahLst/>
            <a:cxnLst>
              <a:cxn ang="0">
                <a:pos x="connsiteX0" y="connsiteY0"/>
              </a:cxn>
              <a:cxn ang="0">
                <a:pos x="connsiteX1" y="connsiteY1"/>
              </a:cxn>
              <a:cxn ang="0">
                <a:pos x="connsiteX2" y="connsiteY2"/>
              </a:cxn>
              <a:cxn ang="0">
                <a:pos x="connsiteX3" y="connsiteY3"/>
              </a:cxn>
            </a:cxnLst>
            <a:rect l="l" t="t" r="r" b="b"/>
            <a:pathLst>
              <a:path w="10585174" h="1934753">
                <a:moveTo>
                  <a:pt x="0" y="1934753"/>
                </a:moveTo>
                <a:cubicBezTo>
                  <a:pt x="1657" y="1288710"/>
                  <a:pt x="128" y="646043"/>
                  <a:pt x="1785" y="0"/>
                </a:cubicBezTo>
                <a:lnTo>
                  <a:pt x="10585174" y="1934753"/>
                </a:lnTo>
                <a:lnTo>
                  <a:pt x="0" y="1934753"/>
                </a:lnTo>
                <a:close/>
              </a:path>
            </a:pathLst>
          </a:custGeom>
          <a:solidFill>
            <a:srgbClr val="0C4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7083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4138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0365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5737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8577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7383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1424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2777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7576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25028654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7.jpeg"/><Relationship Id="rId4" Type="http://schemas.openxmlformats.org/officeDocument/2006/relationships/image" Target="../media/image8.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tiff"/><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0.png"/><Relationship Id="rId5" Type="http://schemas.openxmlformats.org/officeDocument/2006/relationships/image" Target="../media/image9.png"/><Relationship Id="rId10" Type="http://schemas.openxmlformats.org/officeDocument/2006/relationships/image" Target="../media/image19.png"/><Relationship Id="rId4" Type="http://schemas.openxmlformats.org/officeDocument/2006/relationships/image" Target="../media/image8.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image" Target="../media/image5.tiff"/><Relationship Id="rId16" Type="http://schemas.openxmlformats.org/officeDocument/2006/relationships/diagramQuickStyle" Target="../diagrams/quickStyle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diagramQuickStyle" Target="../diagrams/quickStyle1.xml"/><Relationship Id="rId5" Type="http://schemas.openxmlformats.org/officeDocument/2006/relationships/image" Target="../media/image9.png"/><Relationship Id="rId15" Type="http://schemas.openxmlformats.org/officeDocument/2006/relationships/diagramLayout" Target="../diagrams/layout2.xml"/><Relationship Id="rId10" Type="http://schemas.openxmlformats.org/officeDocument/2006/relationships/diagramLayout" Target="../diagrams/layout1.xml"/><Relationship Id="rId4" Type="http://schemas.openxmlformats.org/officeDocument/2006/relationships/image" Target="../media/image8.svg"/><Relationship Id="rId9" Type="http://schemas.openxmlformats.org/officeDocument/2006/relationships/diagramData" Target="../diagrams/data1.xml"/><Relationship Id="rId1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E6B4C9B-57C1-344B-BF13-914FDA7E4265}"/>
              </a:ext>
            </a:extLst>
          </p:cNvPr>
          <p:cNvSpPr txBox="1"/>
          <p:nvPr/>
        </p:nvSpPr>
        <p:spPr>
          <a:xfrm>
            <a:off x="1018516" y="6257836"/>
            <a:ext cx="11173484" cy="600164"/>
          </a:xfrm>
          <a:prstGeom prst="rect">
            <a:avLst/>
          </a:prstGeom>
          <a:solidFill>
            <a:schemeClr val="bg1"/>
          </a:solidFill>
        </p:spPr>
        <p:txBody>
          <a:bodyPr wrap="square" lIns="91440" tIns="45720" rIns="91440" bIns="45720" rtlCol="0" anchor="t">
            <a:spAutoFit/>
          </a:bodyPr>
          <a:lstStyle/>
          <a:p>
            <a:pPr algn="ctr"/>
            <a:endParaRPr lang="ru-RU" sz="1100" b="1" cap="all">
              <a:solidFill>
                <a:srgbClr val="0C4F83"/>
              </a:solidFill>
              <a:latin typeface="Sero Pro" panose="020B0504020101020102" pitchFamily="34" charset="0"/>
              <a:ea typeface="+mn-lt"/>
              <a:cs typeface="+mn-lt"/>
            </a:endParaRPr>
          </a:p>
          <a:p>
            <a:pPr algn="ctr"/>
            <a:r>
              <a:rPr lang="ru-RU" sz="1100" b="1" cap="all" dirty="0" err="1">
                <a:solidFill>
                  <a:schemeClr val="tx2"/>
                </a:solidFill>
                <a:latin typeface="Sero Pro" panose="020B0504020101020102" pitchFamily="34" charset="0"/>
                <a:ea typeface="+mn-lt"/>
                <a:cs typeface="+mn-lt"/>
              </a:rPr>
              <a:t>St</a:t>
            </a:r>
            <a:r>
              <a:rPr lang="ru-RU" sz="1100" b="1" cap="all" dirty="0">
                <a:solidFill>
                  <a:schemeClr val="tx2"/>
                </a:solidFill>
                <a:latin typeface="Sero Pro" panose="020B0504020101020102" pitchFamily="34" charset="0"/>
                <a:ea typeface="+mn-lt"/>
                <a:cs typeface="+mn-lt"/>
              </a:rPr>
              <a:t>. </a:t>
            </a:r>
            <a:r>
              <a:rPr lang="ru-RU" sz="1100" b="1" cap="all" dirty="0" err="1">
                <a:solidFill>
                  <a:schemeClr val="tx2"/>
                </a:solidFill>
                <a:latin typeface="Sero Pro" panose="020B0504020101020102" pitchFamily="34" charset="0"/>
                <a:ea typeface="+mn-lt"/>
                <a:cs typeface="+mn-lt"/>
              </a:rPr>
              <a:t>Petersburg</a:t>
            </a:r>
          </a:p>
          <a:p>
            <a:pPr algn="ctr"/>
            <a:r>
              <a:rPr lang="ru-RU" sz="1100" b="1" cap="all" dirty="0">
                <a:solidFill>
                  <a:schemeClr val="tx2"/>
                </a:solidFill>
                <a:latin typeface="Sero Pro" panose="020B0504020101020102" pitchFamily="34" charset="0"/>
                <a:ea typeface="+mn-lt"/>
                <a:cs typeface="+mn-lt"/>
              </a:rPr>
              <a:t>2020</a:t>
            </a:r>
          </a:p>
        </p:txBody>
      </p:sp>
      <p:pic>
        <p:nvPicPr>
          <p:cNvPr id="11" name="Рисунок 10">
            <a:extLst>
              <a:ext uri="{FF2B5EF4-FFF2-40B4-BE49-F238E27FC236}">
                <a16:creationId xmlns:a16="http://schemas.microsoft.com/office/drawing/2014/main" id="{6F414C38-B46B-DA46-9E9D-9284614CC0F4}"/>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1" t="2704" r="8404" b="13435"/>
          <a:stretch/>
        </p:blipFill>
        <p:spPr>
          <a:xfrm>
            <a:off x="1018516" y="0"/>
            <a:ext cx="11168841" cy="6257836"/>
          </a:xfrm>
          <a:prstGeom prst="rect">
            <a:avLst/>
          </a:prstGeom>
          <a:noFill/>
          <a:effectLst>
            <a:glow>
              <a:schemeClr val="accent1"/>
            </a:glow>
          </a:effectLst>
        </p:spPr>
      </p:pic>
      <p:sp>
        <p:nvSpPr>
          <p:cNvPr id="13" name="TextBox 12">
            <a:extLst>
              <a:ext uri="{FF2B5EF4-FFF2-40B4-BE49-F238E27FC236}">
                <a16:creationId xmlns:a16="http://schemas.microsoft.com/office/drawing/2014/main" id="{DDD6083A-2C95-254B-BF11-8CBA97B3ED03}"/>
              </a:ext>
            </a:extLst>
          </p:cNvPr>
          <p:cNvSpPr txBox="1"/>
          <p:nvPr/>
        </p:nvSpPr>
        <p:spPr>
          <a:xfrm>
            <a:off x="1289476" y="4242408"/>
            <a:ext cx="10626920" cy="1015663"/>
          </a:xfrm>
          <a:prstGeom prst="rect">
            <a:avLst/>
          </a:prstGeom>
          <a:noFill/>
        </p:spPr>
        <p:txBody>
          <a:bodyPr wrap="square" lIns="91440" tIns="45720" rIns="91440" bIns="45720" rtlCol="0" anchor="t">
            <a:spAutoFit/>
          </a:bodyPr>
          <a:lstStyle>
            <a:defPPr>
              <a:defRPr lang="ru-RU"/>
            </a:defPPr>
            <a:lvl1pPr>
              <a:defRPr sz="4200" b="1">
                <a:solidFill>
                  <a:srgbClr val="002060"/>
                </a:solidFill>
                <a:latin typeface="Sansation" panose="02000000000000000000" pitchFamily="2" charset="0"/>
              </a:defRPr>
            </a:lvl1pPr>
          </a:lstStyle>
          <a:p>
            <a:r>
              <a:rPr lang="en" sz="3000" cap="all" dirty="0">
                <a:solidFill>
                  <a:schemeClr val="tx2"/>
                </a:solidFill>
                <a:latin typeface="Sero Pro Black"/>
                <a:ea typeface="+mn-lt"/>
                <a:cs typeface="+mn-lt"/>
              </a:rPr>
              <a:t>GTL technology </a:t>
            </a:r>
            <a:endParaRPr lang="ru-RU" sz="3000" cap="all" dirty="0">
              <a:solidFill>
                <a:schemeClr val="tx2"/>
              </a:solidFill>
              <a:latin typeface="Sero Pro Black"/>
              <a:ea typeface="+mn-lt"/>
              <a:cs typeface="+mn-lt"/>
            </a:endParaRPr>
          </a:p>
          <a:p>
            <a:r>
              <a:rPr lang="en" sz="3000" cap="all" dirty="0">
                <a:solidFill>
                  <a:schemeClr val="tx2"/>
                </a:solidFill>
                <a:latin typeface="Sero Pro Black"/>
                <a:ea typeface="+mn-lt"/>
                <a:cs typeface="+mn-lt"/>
              </a:rPr>
              <a:t>synthetic motor fuel production</a:t>
            </a:r>
            <a:endParaRPr lang="ru-RU" sz="3000" cap="all" dirty="0">
              <a:solidFill>
                <a:schemeClr val="tx2"/>
              </a:solidFill>
              <a:ea typeface="+mn-lt"/>
              <a:cs typeface="+mn-lt"/>
            </a:endParaRPr>
          </a:p>
        </p:txBody>
      </p:sp>
    </p:spTree>
    <p:extLst>
      <p:ext uri="{BB962C8B-B14F-4D97-AF65-F5344CB8AC3E}">
        <p14:creationId xmlns:p14="http://schemas.microsoft.com/office/powerpoint/2010/main" val="303334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584775"/>
          </a:xfrm>
          <a:prstGeom prst="rect">
            <a:avLst/>
          </a:prstGeom>
          <a:noFill/>
        </p:spPr>
        <p:txBody>
          <a:bodyPr wrap="square" lIns="91440" tIns="45720" rIns="91440" bIns="45720" rtlCol="0" anchor="t">
            <a:spAutoFit/>
          </a:bodyPr>
          <a:lstStyle>
            <a:defPPr>
              <a:defRPr lang="ru-RU"/>
            </a:defPPr>
            <a:lvl1pPr>
              <a:defRPr sz="4000" b="1" cap="all">
                <a:solidFill>
                  <a:schemeClr val="accent1">
                    <a:lumMod val="75000"/>
                  </a:schemeClr>
                </a:solidFill>
                <a:latin typeface="Sero Pro" panose="020B0504020101020102" pitchFamily="34" charset="0"/>
                <a:ea typeface="+mn-lt"/>
                <a:cs typeface="+mn-lt"/>
              </a:defRPr>
            </a:lvl1pPr>
          </a:lstStyle>
          <a:p>
            <a:r>
              <a:rPr lang="ru-RU" sz="3200"/>
              <a:t>Project roadmap</a:t>
            </a:r>
            <a:endParaRPr lang="ru-RU"/>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p:nvPr/>
        </p:nvCxnSpPr>
        <p:spPr>
          <a:xfrm>
            <a:off x="449430" y="887789"/>
            <a:ext cx="10805031" cy="28349"/>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sp>
        <p:nvSpPr>
          <p:cNvPr id="8" name="TextBox 7">
            <a:extLst>
              <a:ext uri="{FF2B5EF4-FFF2-40B4-BE49-F238E27FC236}">
                <a16:creationId xmlns:a16="http://schemas.microsoft.com/office/drawing/2014/main" id="{F32D0130-F95E-1A4C-B3ED-E9A357E323B2}"/>
              </a:ext>
            </a:extLst>
          </p:cNvPr>
          <p:cNvSpPr txBox="1"/>
          <p:nvPr/>
        </p:nvSpPr>
        <p:spPr>
          <a:xfrm>
            <a:off x="450486" y="1085018"/>
            <a:ext cx="10803976"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AutoNum type="arabicPeriod"/>
            </a:pPr>
            <a:r>
              <a:rPr lang="ru-RU" sz="1600">
                <a:solidFill>
                  <a:schemeClr val="accent1">
                    <a:lumMod val="75000"/>
                  </a:schemeClr>
                </a:solidFill>
              </a:rPr>
              <a:t>Review of the financial model and preliminary approval.</a:t>
            </a:r>
            <a:endParaRPr lang="ru-RU" sz="1600">
              <a:solidFill>
                <a:schemeClr val="accent1">
                  <a:lumMod val="75000"/>
                </a:schemeClr>
              </a:solidFill>
              <a:cs typeface="Calibri"/>
            </a:endParaRPr>
          </a:p>
          <a:p>
            <a:pPr marL="228600" indent="-228600" algn="just">
              <a:buAutoNum type="arabicPeriod"/>
            </a:pPr>
            <a:r>
              <a:rPr lang="ru-RU" sz="1600">
                <a:solidFill>
                  <a:schemeClr val="accent1">
                    <a:lumMod val="75000"/>
                  </a:schemeClr>
                </a:solidFill>
              </a:rPr>
              <a:t>Issue a memorandum of intent, indicating the share in the SPC, the cost of the loan and its term.</a:t>
            </a:r>
            <a:endParaRPr lang="ru-RU" sz="1600">
              <a:solidFill>
                <a:schemeClr val="accent1">
                  <a:lumMod val="75000"/>
                </a:schemeClr>
              </a:solidFill>
              <a:cs typeface="Calibri"/>
            </a:endParaRPr>
          </a:p>
          <a:p>
            <a:pPr marL="228600" indent="-228600" algn="just">
              <a:buAutoNum type="arabicPeriod"/>
            </a:pPr>
            <a:r>
              <a:rPr lang="ru-RU" sz="1600">
                <a:solidFill>
                  <a:schemeClr val="accent1">
                    <a:lumMod val="75000"/>
                  </a:schemeClr>
                </a:solidFill>
              </a:rPr>
              <a:t>Acquisition of technical specifications from the PJSC GAZPROM by the initiator of the SPC project.</a:t>
            </a:r>
            <a:endParaRPr lang="ru-RU" sz="1600">
              <a:solidFill>
                <a:schemeClr val="accent1">
                  <a:lumMod val="75000"/>
                </a:schemeClr>
              </a:solidFill>
              <a:cs typeface="Calibri"/>
            </a:endParaRPr>
          </a:p>
          <a:p>
            <a:pPr marL="228600" indent="-228600" algn="just">
              <a:buAutoNum type="arabicPeriod"/>
            </a:pPr>
            <a:r>
              <a:rPr lang="ru-RU" sz="1600">
                <a:solidFill>
                  <a:schemeClr val="accent1">
                    <a:lumMod val="75000"/>
                  </a:schemeClr>
                </a:solidFill>
              </a:rPr>
              <a:t>Loan agreement and a share purchase agreement in SPC are signed </a:t>
            </a:r>
            <a:r>
              <a:rPr lang="ru-RU" sz="1600">
                <a:solidFill>
                  <a:schemeClr val="accent1">
                    <a:lumMod val="75000"/>
                  </a:schemeClr>
                </a:solidFill>
                <a:ea typeface="+mn-lt"/>
                <a:cs typeface="+mn-lt"/>
              </a:rPr>
              <a:t>simultaneously.</a:t>
            </a:r>
            <a:endParaRPr lang="ru-RU" sz="1600">
              <a:solidFill>
                <a:schemeClr val="accent1">
                  <a:lumMod val="75000"/>
                </a:schemeClr>
              </a:solidFill>
              <a:cs typeface="Calibri"/>
            </a:endParaRPr>
          </a:p>
          <a:p>
            <a:pPr marL="228600" indent="-228600" algn="just">
              <a:buAutoNum type="arabicPeriod"/>
            </a:pPr>
            <a:r>
              <a:rPr lang="ru-RU" sz="1600">
                <a:solidFill>
                  <a:schemeClr val="accent1">
                    <a:lumMod val="75000"/>
                  </a:schemeClr>
                </a:solidFill>
              </a:rPr>
              <a:t>The investor appoints its representative to the SPC board of directors to maintain a transparency treatment of project costs.</a:t>
            </a:r>
            <a:endParaRPr lang="ru-RU" sz="1600">
              <a:solidFill>
                <a:schemeClr val="accent1">
                  <a:lumMod val="75000"/>
                </a:schemeClr>
              </a:solidFill>
              <a:cs typeface="Calibri"/>
            </a:endParaRPr>
          </a:p>
          <a:p>
            <a:pPr marL="228600" indent="-228600" algn="just">
              <a:buAutoNum type="arabicPeriod"/>
            </a:pPr>
            <a:r>
              <a:rPr lang="ru-RU" sz="1600">
                <a:solidFill>
                  <a:schemeClr val="accent1">
                    <a:lumMod val="75000"/>
                  </a:schemeClr>
                </a:solidFill>
              </a:rPr>
              <a:t>The purchase price of shares is 150 million roubles (approximately $1,918 million). Payment is made to PGS365 LLC.</a:t>
            </a:r>
            <a:endParaRPr lang="ru-RU" sz="1600">
              <a:solidFill>
                <a:schemeClr val="accent1">
                  <a:lumMod val="75000"/>
                </a:schemeClr>
              </a:solidFill>
              <a:cs typeface="Calibri"/>
            </a:endParaRPr>
          </a:p>
          <a:p>
            <a:pPr lvl="1" algn="just"/>
            <a:r>
              <a:rPr lang="ru-RU" sz="1600">
                <a:solidFill>
                  <a:schemeClr val="accent1">
                    <a:lumMod val="75000"/>
                  </a:schemeClr>
                </a:solidFill>
              </a:rPr>
              <a:t>6.1. Funds almost in full will be donated to the SPC company to start the operations. This amount is 125 million roubles. (approximately $ 1,599 million);</a:t>
            </a:r>
            <a:endParaRPr lang="ru-RU" sz="1600">
              <a:solidFill>
                <a:schemeClr val="accent1">
                  <a:lumMod val="75000"/>
                </a:schemeClr>
              </a:solidFill>
              <a:cs typeface="Calibri"/>
            </a:endParaRPr>
          </a:p>
          <a:p>
            <a:pPr lvl="1" algn="just"/>
            <a:r>
              <a:rPr lang="ru-RU" sz="1600" dirty="0">
                <a:solidFill>
                  <a:schemeClr val="accent1">
                    <a:lumMod val="75000"/>
                  </a:schemeClr>
                </a:solidFill>
              </a:rPr>
              <a:t>6.2. </a:t>
            </a:r>
            <a:r>
              <a:rPr lang="ru-RU" sz="1600">
                <a:solidFill>
                  <a:schemeClr val="accent1">
                    <a:lumMod val="75000"/>
                  </a:schemeClr>
                </a:solidFill>
              </a:rPr>
              <a:t>6% tax (Simplified tax system mode) = 9 million roubles (approximately $0.115 million) will be transferred to the government;</a:t>
            </a:r>
            <a:endParaRPr lang="ru-RU" sz="1600">
              <a:solidFill>
                <a:schemeClr val="accent1">
                  <a:lumMod val="75000"/>
                </a:schemeClr>
              </a:solidFill>
              <a:cs typeface="Calibri"/>
            </a:endParaRPr>
          </a:p>
          <a:p>
            <a:pPr lvl="1" algn="just"/>
            <a:r>
              <a:rPr lang="ru-RU" sz="1600" dirty="0">
                <a:solidFill>
                  <a:schemeClr val="accent1">
                    <a:lumMod val="75000"/>
                  </a:schemeClr>
                </a:solidFill>
              </a:rPr>
              <a:t>6.3. </a:t>
            </a:r>
            <a:r>
              <a:rPr lang="ru-RU" sz="1600">
                <a:solidFill>
                  <a:schemeClr val="accent1">
                    <a:lumMod val="75000"/>
                  </a:schemeClr>
                </a:solidFill>
              </a:rPr>
              <a:t>16 million roubles (approximately $0.205 million) PGS365 LLC will spend on its side for the benefit of the project without report or with partial report.</a:t>
            </a:r>
            <a:endParaRPr lang="ru-RU" sz="1600">
              <a:solidFill>
                <a:schemeClr val="accent1">
                  <a:lumMod val="75000"/>
                </a:schemeClr>
              </a:solidFill>
              <a:cs typeface="Calibri"/>
            </a:endParaRPr>
          </a:p>
          <a:p>
            <a:pPr marL="228600" indent="-228600" algn="just">
              <a:buAutoNum type="arabicPeriod"/>
            </a:pPr>
            <a:r>
              <a:rPr lang="ru-RU" sz="1600">
                <a:solidFill>
                  <a:schemeClr val="accent1">
                    <a:lumMod val="75000"/>
                  </a:schemeClr>
                </a:solidFill>
              </a:rPr>
              <a:t>The investor is obliged to start fulfilling obligations under the loan agreement after purchasing shares in SPC.</a:t>
            </a:r>
            <a:endParaRPr lang="ru-RU" sz="1600">
              <a:solidFill>
                <a:schemeClr val="accent1">
                  <a:lumMod val="75000"/>
                </a:schemeClr>
              </a:solidFill>
              <a:cs typeface="Calibri"/>
            </a:endParaRPr>
          </a:p>
          <a:p>
            <a:pPr marL="228600" indent="-228600" algn="just">
              <a:buFontTx/>
              <a:buAutoNum type="arabicPeriod"/>
            </a:pPr>
            <a:r>
              <a:rPr lang="ru-RU" sz="1600">
                <a:solidFill>
                  <a:schemeClr val="accent1">
                    <a:lumMod val="75000"/>
                  </a:schemeClr>
                </a:solidFill>
              </a:rPr>
              <a:t>The side of the project initiator forms the project team, performs other organizational tasks to ensure functioning of the SPC company.</a:t>
            </a:r>
          </a:p>
          <a:p>
            <a:pPr marL="228600" indent="-228600" algn="just">
              <a:buFontTx/>
              <a:buAutoNum type="arabicPeriod"/>
            </a:pPr>
            <a:r>
              <a:rPr lang="ru-RU" sz="1600">
                <a:solidFill>
                  <a:schemeClr val="accent1">
                    <a:lumMod val="75000"/>
                  </a:schemeClr>
                </a:solidFill>
              </a:rPr>
              <a:t>Parties begin implementation after project plan is formed. </a:t>
            </a:r>
            <a:endParaRPr lang="ru-RU" sz="1600">
              <a:solidFill>
                <a:schemeClr val="accent1">
                  <a:lumMod val="75000"/>
                </a:schemeClr>
              </a:solidFill>
              <a:ea typeface="+mn-lt"/>
              <a:cs typeface="+mn-lt"/>
            </a:endParaRPr>
          </a:p>
          <a:p>
            <a:pPr marL="228600" indent="-228600" algn="just">
              <a:buAutoNum type="arabicPeriod"/>
            </a:pPr>
            <a:endParaRPr lang="ru-RU" sz="1600" dirty="0">
              <a:solidFill>
                <a:schemeClr val="accent1">
                  <a:lumMod val="75000"/>
                </a:schemeClr>
              </a:solidFill>
              <a:cs typeface="Calibri"/>
            </a:endParaRPr>
          </a:p>
          <a:p>
            <a:pPr algn="just"/>
            <a:endParaRPr lang="ru-RU" sz="1200">
              <a:solidFill>
                <a:schemeClr val="accent1">
                  <a:lumMod val="75000"/>
                </a:schemeClr>
              </a:solidFill>
              <a:latin typeface="Sero Pro Medium" panose="020B0504020101020102" pitchFamily="34" charset="0"/>
            </a:endParaRPr>
          </a:p>
        </p:txBody>
      </p:sp>
      <p:sp>
        <p:nvSpPr>
          <p:cNvPr id="9" name="TextBox 8">
            <a:extLst>
              <a:ext uri="{FF2B5EF4-FFF2-40B4-BE49-F238E27FC236}">
                <a16:creationId xmlns:a16="http://schemas.microsoft.com/office/drawing/2014/main" id="{49852283-8411-7B45-8FA4-76A911F94A4C}"/>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spTree>
    <p:extLst>
      <p:ext uri="{BB962C8B-B14F-4D97-AF65-F5344CB8AC3E}">
        <p14:creationId xmlns:p14="http://schemas.microsoft.com/office/powerpoint/2010/main" val="61014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707886"/>
          </a:xfrm>
          <a:prstGeom prst="rect">
            <a:avLst/>
          </a:prstGeom>
          <a:noFill/>
        </p:spPr>
        <p:txBody>
          <a:bodyPr wrap="square" lIns="91440" tIns="45720" rIns="91440" bIns="45720" rtlCol="0" anchor="t">
            <a:spAutoFit/>
          </a:bodyPr>
          <a:lstStyle>
            <a:defPPr>
              <a:defRPr lang="ru-RU"/>
            </a:defPPr>
            <a:lvl1pPr>
              <a:defRPr sz="4000" b="1" cap="all">
                <a:solidFill>
                  <a:schemeClr val="accent1">
                    <a:lumMod val="75000"/>
                  </a:schemeClr>
                </a:solidFill>
                <a:latin typeface="Sero Pro" panose="020B0504020101020102" pitchFamily="34" charset="0"/>
                <a:ea typeface="+mn-lt"/>
                <a:cs typeface="+mn-lt"/>
              </a:defRPr>
            </a:lvl1pPr>
          </a:lstStyle>
          <a:p>
            <a:r>
              <a:rPr lang="ru-RU"/>
              <a:t>conditions</a:t>
            </a:r>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p:nvPr/>
        </p:nvCxnSpPr>
        <p:spPr>
          <a:xfrm>
            <a:off x="449430" y="887789"/>
            <a:ext cx="10805031" cy="28349"/>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sp>
        <p:nvSpPr>
          <p:cNvPr id="8" name="TextBox 7">
            <a:extLst>
              <a:ext uri="{FF2B5EF4-FFF2-40B4-BE49-F238E27FC236}">
                <a16:creationId xmlns:a16="http://schemas.microsoft.com/office/drawing/2014/main" id="{F32D0130-F95E-1A4C-B3ED-E9A357E323B2}"/>
              </a:ext>
            </a:extLst>
          </p:cNvPr>
          <p:cNvSpPr txBox="1"/>
          <p:nvPr/>
        </p:nvSpPr>
        <p:spPr>
          <a:xfrm>
            <a:off x="450486" y="1085018"/>
            <a:ext cx="10803976" cy="643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AutoNum type="arabicPeriod"/>
            </a:pPr>
            <a:r>
              <a:rPr lang="ru-RU" sz="1600">
                <a:solidFill>
                  <a:schemeClr val="accent1">
                    <a:lumMod val="75000"/>
                  </a:schemeClr>
                </a:solidFill>
                <a:ea typeface="+mn-lt"/>
                <a:cs typeface="+mn-lt"/>
              </a:rPr>
              <a:t>The implementation of the project is carried out only on the basis of the completion of the construction stage by the newly established EPC contractor.</a:t>
            </a:r>
          </a:p>
          <a:p>
            <a:pPr marL="228600" indent="-228600" algn="just">
              <a:buAutoNum type="arabicPeriod"/>
            </a:pPr>
            <a:r>
              <a:rPr lang="ru-RU" sz="1600">
                <a:solidFill>
                  <a:schemeClr val="accent1">
                    <a:lumMod val="75000"/>
                  </a:schemeClr>
                </a:solidFill>
                <a:ea typeface="+mn-lt"/>
                <a:cs typeface="+mn-lt"/>
              </a:rPr>
              <a:t>The project initiators will staff the contractor's EPC teams with top managers and engineering personnel.</a:t>
            </a:r>
          </a:p>
          <a:p>
            <a:pPr marL="228600" indent="-228600" algn="just">
              <a:buFontTx/>
              <a:buAutoNum type="arabicPeriod"/>
            </a:pPr>
            <a:r>
              <a:rPr lang="ru-RU" sz="1600">
                <a:solidFill>
                  <a:schemeClr val="accent1">
                    <a:lumMod val="75000"/>
                  </a:schemeClr>
                </a:solidFill>
                <a:ea typeface="+mn-lt"/>
                <a:cs typeface="+mn-lt"/>
              </a:rPr>
              <a:t>All required permissions for design and construction are registered for this corporation.</a:t>
            </a:r>
          </a:p>
          <a:p>
            <a:pPr marL="228600" indent="-228600" algn="just">
              <a:buFontTx/>
              <a:buAutoNum type="arabicPeriod"/>
            </a:pPr>
            <a:r>
              <a:rPr lang="ru-RU" sz="1600">
                <a:solidFill>
                  <a:schemeClr val="accent1">
                    <a:lumMod val="75000"/>
                  </a:schemeClr>
                </a:solidFill>
                <a:ea typeface="+mn-lt"/>
                <a:cs typeface="+mn-lt"/>
              </a:rPr>
              <a:t>Loan agreement, agreement for the purchase of shares in SPC and shares in an EPC contractor are signed simultaneously.</a:t>
            </a:r>
          </a:p>
          <a:p>
            <a:pPr marL="228600" indent="-228600" algn="just">
              <a:buFontTx/>
              <a:buAutoNum type="arabicPeriod"/>
            </a:pPr>
            <a:r>
              <a:rPr lang="ru-RU" sz="1600">
                <a:solidFill>
                  <a:schemeClr val="accent1">
                    <a:lumMod val="75000"/>
                  </a:schemeClr>
                </a:solidFill>
                <a:ea typeface="+mn-lt"/>
                <a:cs typeface="+mn-lt"/>
              </a:rPr>
              <a:t>The investor appoints its representative to the </a:t>
            </a:r>
            <a:r>
              <a:rPr lang="en" sz="1600">
                <a:solidFill>
                  <a:schemeClr val="accent1">
                    <a:lumMod val="75000"/>
                  </a:schemeClr>
                </a:solidFill>
                <a:ea typeface="+mn-lt"/>
                <a:cs typeface="+mn-lt"/>
              </a:rPr>
              <a:t>EPC contractor</a:t>
            </a:r>
            <a:r>
              <a:rPr lang="ru-RU" sz="1600">
                <a:solidFill>
                  <a:schemeClr val="accent1">
                    <a:lumMod val="75000"/>
                  </a:schemeClr>
                </a:solidFill>
                <a:ea typeface="+mn-lt"/>
                <a:cs typeface="+mn-lt"/>
              </a:rPr>
              <a:t> board of directors to maintain a transparency treatment of project costs.</a:t>
            </a:r>
          </a:p>
          <a:p>
            <a:pPr marL="228600" indent="-228600" algn="just">
              <a:buAutoNum type="arabicPeriod"/>
            </a:pPr>
            <a:r>
              <a:rPr lang="ru-RU" sz="1600">
                <a:solidFill>
                  <a:schemeClr val="accent1">
                    <a:lumMod val="75000"/>
                  </a:schemeClr>
                </a:solidFill>
                <a:ea typeface="+mn-lt"/>
                <a:cs typeface="+mn-lt"/>
              </a:rPr>
              <a:t>The purchase price of shares is 80 million roubles (approximately $1,000 million). Payment is made to PGS365 LLC.</a:t>
            </a:r>
          </a:p>
          <a:p>
            <a:pPr lvl="1" algn="just"/>
            <a:r>
              <a:rPr lang="ru-RU" sz="1600" dirty="0">
                <a:solidFill>
                  <a:schemeClr val="accent1">
                    <a:lumMod val="75000"/>
                  </a:schemeClr>
                </a:solidFill>
                <a:ea typeface="+mn-lt"/>
                <a:cs typeface="+mn-lt"/>
              </a:rPr>
              <a:t>6.1. Funds almost in full will be donated to the SPC company to start the operations. This amount is 60 </a:t>
            </a:r>
            <a:r>
              <a:rPr lang="ru-RU" sz="1600">
                <a:solidFill>
                  <a:schemeClr val="accent1">
                    <a:lumMod val="75000"/>
                  </a:schemeClr>
                </a:solidFill>
                <a:ea typeface="+mn-lt"/>
                <a:cs typeface="+mn-lt"/>
              </a:rPr>
              <a:t>million roubles. (approximately $0,750 million);</a:t>
            </a:r>
          </a:p>
          <a:p>
            <a:pPr marL="457200" lvl="2" algn="just"/>
            <a:r>
              <a:rPr lang="ru-RU" sz="1600">
                <a:solidFill>
                  <a:schemeClr val="accent1">
                    <a:lumMod val="75000"/>
                  </a:schemeClr>
                </a:solidFill>
                <a:ea typeface="+mn-lt"/>
                <a:cs typeface="+mn-lt"/>
              </a:rPr>
              <a:t>6.2. 6% tax (Simplified tax system mode) = 4,8 million roubles (approximately $0.06 million) will be transferred to the government;</a:t>
            </a:r>
          </a:p>
          <a:p>
            <a:pPr marL="457200" lvl="2" algn="just"/>
            <a:r>
              <a:rPr lang="ru-RU" sz="1600">
                <a:solidFill>
                  <a:schemeClr val="accent1">
                    <a:lumMod val="75000"/>
                  </a:schemeClr>
                </a:solidFill>
                <a:ea typeface="+mn-lt"/>
                <a:cs typeface="+mn-lt"/>
              </a:rPr>
              <a:t>6.3. 15,2 million roubles (approximately $0.190 million) PGS365 LLC will spend on its side for the benefit of the project without report or with partial report.</a:t>
            </a:r>
            <a:endParaRPr lang="ru-RU" sz="1600">
              <a:solidFill>
                <a:schemeClr val="accent1">
                  <a:lumMod val="75000"/>
                </a:schemeClr>
              </a:solidFill>
              <a:cs typeface="Calibri" panose="020F0502020204030204"/>
            </a:endParaRPr>
          </a:p>
          <a:p>
            <a:pPr marL="228600" indent="-228600" algn="just">
              <a:buAutoNum type="arabicPeriod"/>
            </a:pPr>
            <a:r>
              <a:rPr lang="ru-RU" sz="1600">
                <a:solidFill>
                  <a:schemeClr val="accent1">
                    <a:lumMod val="75000"/>
                  </a:schemeClr>
                </a:solidFill>
                <a:ea typeface="+mn-lt"/>
                <a:cs typeface="+mn-lt"/>
              </a:rPr>
              <a:t>In addition to design and construction, an experience parameter is formed for the EPC contractor to participate in competitive procedures for similar projects.</a:t>
            </a:r>
          </a:p>
          <a:p>
            <a:pPr marL="228600" indent="-228600" algn="just">
              <a:buAutoNum type="arabicPeriod"/>
            </a:pPr>
            <a:r>
              <a:rPr lang="ru-RU" sz="1600">
                <a:solidFill>
                  <a:schemeClr val="accent1">
                    <a:lumMod val="75000"/>
                  </a:schemeClr>
                </a:solidFill>
                <a:ea typeface="+mn-lt"/>
                <a:cs typeface="+mn-lt"/>
              </a:rPr>
              <a:t>The side of the project initiator forms the project team, performs other organizational tasks to ensure functioning of the SPC company.</a:t>
            </a:r>
          </a:p>
          <a:p>
            <a:pPr marL="228600" indent="-228600" algn="just">
              <a:buAutoNum type="arabicPeriod"/>
            </a:pPr>
            <a:r>
              <a:rPr lang="ru-RU" sz="1600">
                <a:solidFill>
                  <a:schemeClr val="accent1">
                    <a:lumMod val="75000"/>
                  </a:schemeClr>
                </a:solidFill>
                <a:ea typeface="+mn-lt"/>
                <a:cs typeface="+mn-lt"/>
              </a:rPr>
              <a:t>Parties begin implementation after project plan is formed. </a:t>
            </a:r>
            <a:endParaRPr lang="ru-RU" sz="1600">
              <a:solidFill>
                <a:schemeClr val="accent1">
                  <a:lumMod val="75000"/>
                </a:schemeClr>
              </a:solidFill>
              <a:latin typeface="Sero Pro Medium" panose="020B0504020101020102" pitchFamily="34" charset="0"/>
            </a:endParaRPr>
          </a:p>
          <a:p>
            <a:pPr marL="228600" indent="-228600" algn="just">
              <a:buFont typeface="+mj-lt"/>
              <a:buAutoNum type="arabicPeriod"/>
            </a:pPr>
            <a:endParaRPr lang="en" sz="1200">
              <a:solidFill>
                <a:schemeClr val="accent1">
                  <a:lumMod val="75000"/>
                </a:schemeClr>
              </a:solidFill>
              <a:latin typeface="Sero Pro Medium" panose="020B0504020101020102" pitchFamily="34" charset="0"/>
            </a:endParaRPr>
          </a:p>
          <a:p>
            <a:pPr marL="228600" indent="-228600" algn="just">
              <a:buFont typeface="+mj-lt"/>
              <a:buAutoNum type="arabicPeriod"/>
            </a:pPr>
            <a:endParaRPr lang="ru-RU" sz="1200" dirty="0">
              <a:solidFill>
                <a:schemeClr val="accent1">
                  <a:lumMod val="75000"/>
                </a:schemeClr>
              </a:solidFill>
              <a:latin typeface="Sero Pro Medium" panose="020B0504020101020102" pitchFamily="34" charset="0"/>
            </a:endParaRPr>
          </a:p>
          <a:p>
            <a:pPr marL="228600" indent="-228600" algn="just">
              <a:buFont typeface="+mj-lt"/>
              <a:buAutoNum type="arabicPeriod"/>
            </a:pPr>
            <a:endParaRPr lang="en" sz="1200">
              <a:solidFill>
                <a:schemeClr val="accent1">
                  <a:lumMod val="75000"/>
                </a:schemeClr>
              </a:solidFill>
              <a:latin typeface="Sero Pro Medium" panose="020B0504020101020102" pitchFamily="34" charset="0"/>
            </a:endParaRPr>
          </a:p>
          <a:p>
            <a:pPr lvl="1" algn="just"/>
            <a:endParaRPr lang="ru-RU" sz="1200" dirty="0">
              <a:solidFill>
                <a:schemeClr val="accent1">
                  <a:lumMod val="75000"/>
                </a:schemeClr>
              </a:solidFill>
              <a:latin typeface="Sero Pro Medium" panose="020B0504020101020102" pitchFamily="34" charset="0"/>
            </a:endParaRPr>
          </a:p>
          <a:p>
            <a:pPr marL="228600" indent="-228600" algn="just">
              <a:buFont typeface="+mj-lt"/>
              <a:buAutoNum type="arabicPeriod"/>
            </a:pPr>
            <a:endParaRPr lang="ru-RU" sz="1200">
              <a:solidFill>
                <a:schemeClr val="accent1">
                  <a:lumMod val="75000"/>
                </a:schemeClr>
              </a:solidFill>
              <a:latin typeface="Sero Pro Medium" panose="020B0504020101020102" pitchFamily="34" charset="0"/>
            </a:endParaRPr>
          </a:p>
          <a:p>
            <a:pPr marL="228600" indent="-228600" algn="just">
              <a:buFont typeface="+mj-lt"/>
              <a:buAutoNum type="arabicPeriod"/>
            </a:pPr>
            <a:endParaRPr lang="ru-RU" sz="1200">
              <a:solidFill>
                <a:schemeClr val="accent1">
                  <a:lumMod val="75000"/>
                </a:schemeClr>
              </a:solidFill>
              <a:latin typeface="Sero Pro Medium" panose="020B0504020101020102" pitchFamily="34" charset="0"/>
            </a:endParaRPr>
          </a:p>
          <a:p>
            <a:pPr marL="228600" indent="-228600" algn="just">
              <a:buFont typeface="+mj-lt"/>
              <a:buAutoNum type="arabicPeriod"/>
            </a:pPr>
            <a:endParaRPr lang="ru-RU" sz="1200">
              <a:solidFill>
                <a:schemeClr val="accent1">
                  <a:lumMod val="75000"/>
                </a:schemeClr>
              </a:solidFill>
              <a:latin typeface="Sero Pro Medium" panose="020B0504020101020102" pitchFamily="34" charset="0"/>
            </a:endParaRPr>
          </a:p>
          <a:p>
            <a:pPr marL="228600" indent="-228600" algn="just">
              <a:buFont typeface="+mj-lt"/>
              <a:buAutoNum type="arabicPeriod"/>
            </a:pPr>
            <a:endParaRPr lang="ru-RU" sz="1200">
              <a:solidFill>
                <a:schemeClr val="accent1">
                  <a:lumMod val="75000"/>
                </a:schemeClr>
              </a:solidFill>
              <a:latin typeface="Sero Pro Medium" panose="020B0504020101020102" pitchFamily="34" charset="0"/>
            </a:endParaRPr>
          </a:p>
          <a:p>
            <a:pPr marL="228600" indent="-228600" algn="just">
              <a:buFont typeface="+mj-lt"/>
              <a:buAutoNum type="arabicPeriod"/>
            </a:pPr>
            <a:endParaRPr lang="ru-RU" sz="1200" dirty="0">
              <a:solidFill>
                <a:schemeClr val="accent1">
                  <a:lumMod val="75000"/>
                </a:schemeClr>
              </a:solidFill>
              <a:latin typeface="Sero Pro Medium" panose="020B0504020101020102" pitchFamily="34" charset="0"/>
            </a:endParaRPr>
          </a:p>
        </p:txBody>
      </p:sp>
      <p:sp>
        <p:nvSpPr>
          <p:cNvPr id="9" name="TextBox 8">
            <a:extLst>
              <a:ext uri="{FF2B5EF4-FFF2-40B4-BE49-F238E27FC236}">
                <a16:creationId xmlns:a16="http://schemas.microsoft.com/office/drawing/2014/main" id="{605B1886-EEB0-CC45-BCE5-C28EC637A582}"/>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spTree>
    <p:extLst>
      <p:ext uri="{BB962C8B-B14F-4D97-AF65-F5344CB8AC3E}">
        <p14:creationId xmlns:p14="http://schemas.microsoft.com/office/powerpoint/2010/main" val="280769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707886"/>
          </a:xfrm>
          <a:prstGeom prst="rect">
            <a:avLst/>
          </a:prstGeom>
          <a:noFill/>
        </p:spPr>
        <p:txBody>
          <a:bodyPr wrap="square" lIns="91440" tIns="45720" rIns="91440" bIns="45720" rtlCol="0" anchor="t">
            <a:spAutoFit/>
          </a:bodyPr>
          <a:lstStyle/>
          <a:p>
            <a:r>
              <a:rPr lang="ru-RU" sz="4000" b="1" cap="all">
                <a:solidFill>
                  <a:schemeClr val="accent1">
                    <a:lumMod val="75000"/>
                  </a:schemeClr>
                </a:solidFill>
                <a:ea typeface="+mn-lt"/>
                <a:cs typeface="+mn-lt"/>
              </a:rPr>
              <a:t>Investments</a:t>
            </a:r>
            <a:endParaRPr lang="ru-RU"/>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p:nvPr/>
        </p:nvCxnSpPr>
        <p:spPr>
          <a:xfrm>
            <a:off x="452386" y="900986"/>
            <a:ext cx="10805031" cy="28349"/>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sp>
        <p:nvSpPr>
          <p:cNvPr id="16" name="TextBox 15">
            <a:extLst>
              <a:ext uri="{FF2B5EF4-FFF2-40B4-BE49-F238E27FC236}">
                <a16:creationId xmlns:a16="http://schemas.microsoft.com/office/drawing/2014/main" id="{B4FA5499-A718-2244-97B1-EFB94900C07A}"/>
              </a:ext>
            </a:extLst>
          </p:cNvPr>
          <p:cNvSpPr txBox="1"/>
          <p:nvPr/>
        </p:nvSpPr>
        <p:spPr>
          <a:xfrm>
            <a:off x="450486" y="1085018"/>
            <a:ext cx="108039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ru-RU"/>
            </a:defPPr>
            <a:lvl1pPr marL="228600" indent="-228600" algn="just">
              <a:buFont typeface="+mj-lt"/>
              <a:buAutoNum type="arabicPeriod"/>
              <a:defRPr sz="1200">
                <a:solidFill>
                  <a:schemeClr val="accent1">
                    <a:lumMod val="75000"/>
                  </a:schemeClr>
                </a:solidFill>
                <a:latin typeface="Sero Pro Medium" panose="020B0504020101020102" pitchFamily="34" charset="0"/>
              </a:defRPr>
            </a:lvl1pPr>
            <a:lvl2pPr lvl="1" algn="just">
              <a:defRPr sz="1200">
                <a:solidFill>
                  <a:schemeClr val="accent1">
                    <a:lumMod val="75000"/>
                  </a:schemeClr>
                </a:solidFill>
                <a:latin typeface="Sero Pro Medium" panose="020B0504020101020102" pitchFamily="34" charset="0"/>
              </a:defRPr>
            </a:lvl2pPr>
          </a:lstStyle>
          <a:p>
            <a:pPr marL="0" indent="0">
              <a:buNone/>
            </a:pPr>
            <a:r>
              <a:rPr lang="ru-RU"/>
              <a:t>The required investment amount is 308,361,624,772 roubles as by calculations in the financial and economic model of the Project, including following types of </a:t>
            </a:r>
            <a:r>
              <a:rPr lang="ru-RU" dirty="0"/>
              <a:t>expenses:</a:t>
            </a:r>
          </a:p>
          <a:p>
            <a:pPr marL="0" indent="0">
              <a:buNone/>
            </a:pPr>
            <a:endParaRPr lang="ru-RU"/>
          </a:p>
        </p:txBody>
      </p:sp>
      <p:sp>
        <p:nvSpPr>
          <p:cNvPr id="18" name="TextBox 17">
            <a:extLst>
              <a:ext uri="{FF2B5EF4-FFF2-40B4-BE49-F238E27FC236}">
                <a16:creationId xmlns:a16="http://schemas.microsoft.com/office/drawing/2014/main" id="{EE7FFB54-8777-C14A-8431-DA117FC051AD}"/>
              </a:ext>
            </a:extLst>
          </p:cNvPr>
          <p:cNvSpPr txBox="1"/>
          <p:nvPr/>
        </p:nvSpPr>
        <p:spPr>
          <a:xfrm>
            <a:off x="450486" y="3855471"/>
            <a:ext cx="108039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ru-RU"/>
            </a:defPPr>
            <a:lvl1pPr indent="0" algn="just">
              <a:buFont typeface="+mj-lt"/>
              <a:buNone/>
              <a:defRPr sz="1200">
                <a:solidFill>
                  <a:schemeClr val="accent1">
                    <a:lumMod val="75000"/>
                  </a:schemeClr>
                </a:solidFill>
                <a:latin typeface="Sero Pro Medium" panose="020B0504020101020102" pitchFamily="34" charset="0"/>
              </a:defRPr>
            </a:lvl1pPr>
            <a:lvl2pPr lvl="1" algn="just">
              <a:defRPr sz="1200">
                <a:solidFill>
                  <a:schemeClr val="accent1">
                    <a:lumMod val="75000"/>
                  </a:schemeClr>
                </a:solidFill>
                <a:latin typeface="Sero Pro Medium" panose="020B0504020101020102" pitchFamily="34" charset="0"/>
              </a:defRPr>
            </a:lvl2pPr>
          </a:lstStyle>
          <a:p>
            <a:r>
              <a:rPr lang="ru-RU"/>
              <a:t>Funding is provided through a loan from the Investment Fund. Assumed terms of financing from the Fund:</a:t>
            </a:r>
            <a:r>
              <a:rPr lang="ru-RU" dirty="0"/>
              <a:t> </a:t>
            </a:r>
          </a:p>
        </p:txBody>
      </p:sp>
      <p:graphicFrame>
        <p:nvGraphicFramePr>
          <p:cNvPr id="19" name="Таблица 18">
            <a:extLst>
              <a:ext uri="{FF2B5EF4-FFF2-40B4-BE49-F238E27FC236}">
                <a16:creationId xmlns:a16="http://schemas.microsoft.com/office/drawing/2014/main" id="{FFCBECE7-0F79-5F4B-9B6D-5B0E57363185}"/>
              </a:ext>
            </a:extLst>
          </p:cNvPr>
          <p:cNvGraphicFramePr>
            <a:graphicFrameLocks noGrp="1"/>
          </p:cNvGraphicFramePr>
          <p:nvPr>
            <p:extLst>
              <p:ext uri="{D42A27DB-BD31-4B8C-83A1-F6EECF244321}">
                <p14:modId xmlns:p14="http://schemas.microsoft.com/office/powerpoint/2010/main" val="198803976"/>
              </p:ext>
            </p:extLst>
          </p:nvPr>
        </p:nvGraphicFramePr>
        <p:xfrm>
          <a:off x="449429" y="4258752"/>
          <a:ext cx="10803975" cy="1097280"/>
        </p:xfrm>
        <a:graphic>
          <a:graphicData uri="http://schemas.openxmlformats.org/drawingml/2006/table">
            <a:tbl>
              <a:tblPr firstRow="1" bandRow="1">
                <a:tableStyleId>{6E25E649-3F16-4E02-A733-19D2CDBF48F0}</a:tableStyleId>
              </a:tblPr>
              <a:tblGrid>
                <a:gridCol w="3510449">
                  <a:extLst>
                    <a:ext uri="{9D8B030D-6E8A-4147-A177-3AD203B41FA5}">
                      <a16:colId xmlns:a16="http://schemas.microsoft.com/office/drawing/2014/main" val="2506732874"/>
                    </a:ext>
                  </a:extLst>
                </a:gridCol>
                <a:gridCol w="7293526">
                  <a:extLst>
                    <a:ext uri="{9D8B030D-6E8A-4147-A177-3AD203B41FA5}">
                      <a16:colId xmlns:a16="http://schemas.microsoft.com/office/drawing/2014/main" val="3708668845"/>
                    </a:ext>
                  </a:extLst>
                </a:gridCol>
              </a:tblGrid>
              <a:tr h="0">
                <a:tc>
                  <a:txBody>
                    <a:bodyPr/>
                    <a:lstStyle/>
                    <a:p>
                      <a:pPr algn="ctr"/>
                      <a:r>
                        <a:rPr lang="ru-RU" sz="1200" b="0" i="0" kern="1200">
                          <a:solidFill>
                            <a:schemeClr val="accent1">
                              <a:lumMod val="75000"/>
                            </a:schemeClr>
                          </a:solidFill>
                          <a:effectLst/>
                          <a:latin typeface="Sero Pro Medium" panose="020B0504020101020102" pitchFamily="34" charset="0"/>
                          <a:cs typeface="+mn-cs"/>
                        </a:rPr>
                        <a:t>Name</a:t>
                      </a:r>
                    </a:p>
                  </a:txBody>
                  <a:tcPr anchor="ctr">
                    <a:solidFill>
                      <a:schemeClr val="bg1">
                        <a:alpha val="0"/>
                      </a:schemeClr>
                    </a:solidFill>
                  </a:tcPr>
                </a:tc>
                <a:tc>
                  <a:txBody>
                    <a:bodyPr/>
                    <a:lstStyle/>
                    <a:p>
                      <a:pPr algn="ctr">
                        <a:spcAft>
                          <a:spcPts val="0"/>
                        </a:spcAft>
                      </a:pPr>
                      <a:r>
                        <a:rPr lang="ru-RU" sz="1200" b="0" i="0">
                          <a:solidFill>
                            <a:schemeClr val="accent1">
                              <a:lumMod val="75000"/>
                            </a:schemeClr>
                          </a:solidFill>
                          <a:effectLst/>
                          <a:latin typeface="Sero Pro Medium" panose="020B0504020101020102" pitchFamily="34" charset="0"/>
                          <a:ea typeface="Calibri" panose="020F0502020204030204" pitchFamily="34" charset="0"/>
                        </a:rPr>
                        <a:t>Value</a:t>
                      </a:r>
                    </a:p>
                  </a:txBody>
                  <a:tcPr anchor="ctr">
                    <a:solidFill>
                      <a:schemeClr val="bg1">
                        <a:alpha val="0"/>
                      </a:schemeClr>
                    </a:solidFill>
                  </a:tcPr>
                </a:tc>
                <a:extLst>
                  <a:ext uri="{0D108BD9-81ED-4DB2-BD59-A6C34878D82A}">
                    <a16:rowId xmlns:a16="http://schemas.microsoft.com/office/drawing/2014/main" val="2009070448"/>
                  </a:ext>
                </a:extLst>
              </a:tr>
              <a:tr h="0">
                <a:tc>
                  <a:txBody>
                    <a:bodyPr/>
                    <a:lstStyle/>
                    <a:p>
                      <a:pPr>
                        <a:spcAft>
                          <a:spcPts val="0"/>
                        </a:spcAft>
                      </a:pPr>
                      <a:r>
                        <a:rPr lang="en" sz="1200" b="0" i="0">
                          <a:solidFill>
                            <a:schemeClr val="accent1">
                              <a:lumMod val="75000"/>
                            </a:schemeClr>
                          </a:solidFill>
                          <a:latin typeface="Sero Pro Medium" panose="020B0504020101020102" pitchFamily="34" charset="0"/>
                        </a:rPr>
                        <a:t>Term, years</a:t>
                      </a:r>
                      <a:endParaRPr lang="ru-RU" sz="1200" b="0" i="0">
                        <a:solidFill>
                          <a:schemeClr val="accent1">
                            <a:lumMod val="75000"/>
                          </a:schemeClr>
                        </a:solidFill>
                        <a:effectLst/>
                        <a:latin typeface="Sero Pro Medium" panose="020B0504020101020102" pitchFamily="34" charset="0"/>
                        <a:ea typeface="Calibri" panose="020F0502020204030204" pitchFamily="34" charset="0"/>
                      </a:endParaRPr>
                    </a:p>
                  </a:txBody>
                  <a:tcPr anchor="ctr">
                    <a:solidFill>
                      <a:schemeClr val="bg1">
                        <a:alpha val="0"/>
                      </a:schemeClr>
                    </a:solidFill>
                  </a:tcPr>
                </a:tc>
                <a:tc>
                  <a:txBody>
                    <a:bodyPr/>
                    <a:lstStyle/>
                    <a:p>
                      <a:pPr algn="r">
                        <a:spcAft>
                          <a:spcPts val="0"/>
                        </a:spcAft>
                      </a:pPr>
                      <a:r>
                        <a:rPr lang="ru-RU" sz="1200" b="0" i="0">
                          <a:solidFill>
                            <a:schemeClr val="accent1">
                              <a:lumMod val="75000"/>
                            </a:schemeClr>
                          </a:solidFill>
                          <a:effectLst/>
                          <a:latin typeface="Sero Pro Medium" panose="020B0504020101020102" pitchFamily="34" charset="0"/>
                          <a:ea typeface="Calibri" panose="020F0502020204030204" pitchFamily="34" charset="0"/>
                        </a:rPr>
                        <a:t>30</a:t>
                      </a:r>
                    </a:p>
                  </a:txBody>
                  <a:tcPr anchor="ctr">
                    <a:solidFill>
                      <a:schemeClr val="bg1">
                        <a:alpha val="0"/>
                      </a:schemeClr>
                    </a:solidFill>
                  </a:tcPr>
                </a:tc>
                <a:extLst>
                  <a:ext uri="{0D108BD9-81ED-4DB2-BD59-A6C34878D82A}">
                    <a16:rowId xmlns:a16="http://schemas.microsoft.com/office/drawing/2014/main" val="3921101801"/>
                  </a:ext>
                </a:extLst>
              </a:tr>
              <a:tr h="190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i="0">
                          <a:solidFill>
                            <a:schemeClr val="accent1">
                              <a:lumMod val="75000"/>
                            </a:schemeClr>
                          </a:solidFill>
                          <a:effectLst/>
                          <a:latin typeface="Sero Pro Medium" panose="020B0504020101020102" pitchFamily="34" charset="0"/>
                          <a:ea typeface="Calibri" panose="020F0502020204030204" pitchFamily="34" charset="0"/>
                        </a:rPr>
                        <a:t>Financing type</a:t>
                      </a:r>
                      <a:endParaRPr lang="ru-RU" sz="1200" b="0" i="0">
                        <a:solidFill>
                          <a:schemeClr val="accent1">
                            <a:lumMod val="75000"/>
                          </a:schemeClr>
                        </a:solidFill>
                        <a:effectLst/>
                        <a:latin typeface="Sero Pro Medium" panose="020B0504020101020102" pitchFamily="34" charset="0"/>
                        <a:ea typeface="Calibri" panose="020F0502020204030204" pitchFamily="34" charset="0"/>
                      </a:endParaRPr>
                    </a:p>
                  </a:txBody>
                  <a:tcPr anchor="ctr">
                    <a:solidFill>
                      <a:schemeClr val="bg1">
                        <a:alpha val="0"/>
                      </a:schemeClr>
                    </a:solidFill>
                  </a:tcPr>
                </a:tc>
                <a:tc>
                  <a:txBody>
                    <a:bodyPr/>
                    <a:lstStyle/>
                    <a:p>
                      <a:pPr lvl="0" algn="r">
                        <a:spcAft>
                          <a:spcPts val="0"/>
                        </a:spcAft>
                        <a:buNone/>
                      </a:pPr>
                      <a:r>
                        <a:rPr lang="ru-RU" sz="1200" b="0" i="0">
                          <a:solidFill>
                            <a:schemeClr val="accent1">
                              <a:lumMod val="75000"/>
                            </a:schemeClr>
                          </a:solidFill>
                          <a:effectLst/>
                        </a:rPr>
                        <a:t>Loan</a:t>
                      </a:r>
                      <a:endParaRPr lang="ru-RU"/>
                    </a:p>
                  </a:txBody>
                  <a:tcPr anchor="ctr">
                    <a:solidFill>
                      <a:schemeClr val="bg1">
                        <a:alpha val="0"/>
                      </a:schemeClr>
                    </a:solidFill>
                  </a:tcPr>
                </a:tc>
                <a:extLst>
                  <a:ext uri="{0D108BD9-81ED-4DB2-BD59-A6C34878D82A}">
                    <a16:rowId xmlns:a16="http://schemas.microsoft.com/office/drawing/2014/main" val="2923000499"/>
                  </a:ext>
                </a:extLst>
              </a:tr>
              <a:tr h="165672">
                <a:tc>
                  <a:txBody>
                    <a:bodyPr/>
                    <a:lstStyle/>
                    <a:p>
                      <a:pPr>
                        <a:spcAft>
                          <a:spcPts val="0"/>
                        </a:spcAft>
                      </a:pPr>
                      <a:r>
                        <a:rPr lang="en" sz="1200" b="0" i="0">
                          <a:solidFill>
                            <a:schemeClr val="accent1">
                              <a:lumMod val="75000"/>
                            </a:schemeClr>
                          </a:solidFill>
                          <a:latin typeface="Sero Pro Medium" panose="020B0504020101020102" pitchFamily="34" charset="0"/>
                        </a:rPr>
                        <a:t>Loan interest</a:t>
                      </a:r>
                      <a:endParaRPr lang="ru-RU" sz="1200" b="0" i="0">
                        <a:solidFill>
                          <a:schemeClr val="accent1">
                            <a:lumMod val="75000"/>
                          </a:schemeClr>
                        </a:solidFill>
                        <a:effectLst/>
                        <a:latin typeface="Sero Pro Medium" panose="020B0504020101020102" pitchFamily="34" charset="0"/>
                        <a:ea typeface="Calibri" panose="020F0502020204030204" pitchFamily="34" charset="0"/>
                      </a:endParaRPr>
                    </a:p>
                  </a:txBody>
                  <a:tcPr anchor="ctr">
                    <a:solidFill>
                      <a:schemeClr val="bg1">
                        <a:alpha val="0"/>
                      </a:schemeClr>
                    </a:solidFill>
                  </a:tcPr>
                </a:tc>
                <a:tc>
                  <a:txBody>
                    <a:bodyPr/>
                    <a:lstStyle/>
                    <a:p>
                      <a:pPr algn="r">
                        <a:spcAft>
                          <a:spcPts val="0"/>
                        </a:spcAft>
                      </a:pPr>
                      <a:r>
                        <a:rPr lang="ru-RU" sz="1200" b="0" i="0" dirty="0">
                          <a:solidFill>
                            <a:schemeClr val="accent1">
                              <a:lumMod val="75000"/>
                            </a:schemeClr>
                          </a:solidFill>
                          <a:effectLst/>
                          <a:latin typeface="Sero Pro Medium" panose="020B0504020101020102" pitchFamily="34" charset="0"/>
                          <a:ea typeface="Calibri" panose="020F0502020204030204" pitchFamily="34" charset="0"/>
                        </a:rPr>
                        <a:t>0,5 </a:t>
                      </a:r>
                      <a:r>
                        <a:rPr lang="en-US" sz="1200" b="0" i="0" dirty="0">
                          <a:solidFill>
                            <a:schemeClr val="accent1">
                              <a:lumMod val="75000"/>
                            </a:schemeClr>
                          </a:solidFill>
                          <a:effectLst/>
                          <a:latin typeface="Sero Pro Medium"/>
                          <a:ea typeface="Calibri" panose="020F0502020204030204" pitchFamily="34" charset="0"/>
                        </a:rPr>
                        <a:t>% </a:t>
                      </a:r>
                      <a:r>
                        <a:rPr lang="ru-RU" sz="1200" b="0" i="0">
                          <a:solidFill>
                            <a:schemeClr val="accent1">
                              <a:lumMod val="75000"/>
                            </a:schemeClr>
                          </a:solidFill>
                          <a:effectLst/>
                          <a:latin typeface="Sero Pro Medium"/>
                          <a:ea typeface="Calibri" panose="020F0502020204030204" pitchFamily="34" charset="0"/>
                        </a:rPr>
                        <a:t>per year</a:t>
                      </a:r>
                      <a:endParaRPr lang="ru-RU"/>
                    </a:p>
                  </a:txBody>
                  <a:tcPr anchor="ctr">
                    <a:solidFill>
                      <a:schemeClr val="bg1">
                        <a:alpha val="0"/>
                      </a:schemeClr>
                    </a:solidFill>
                  </a:tcPr>
                </a:tc>
                <a:extLst>
                  <a:ext uri="{0D108BD9-81ED-4DB2-BD59-A6C34878D82A}">
                    <a16:rowId xmlns:a16="http://schemas.microsoft.com/office/drawing/2014/main" val="3831443500"/>
                  </a:ext>
                </a:extLst>
              </a:tr>
            </a:tbl>
          </a:graphicData>
        </a:graphic>
      </p:graphicFrame>
      <p:sp>
        <p:nvSpPr>
          <p:cNvPr id="22" name="TextBox 21">
            <a:extLst>
              <a:ext uri="{FF2B5EF4-FFF2-40B4-BE49-F238E27FC236}">
                <a16:creationId xmlns:a16="http://schemas.microsoft.com/office/drawing/2014/main" id="{84772AC1-78CB-E34F-91E5-A274F7E4C31C}"/>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graphicFrame>
        <p:nvGraphicFramePr>
          <p:cNvPr id="2" name="Таблица 1">
            <a:extLst>
              <a:ext uri="{FF2B5EF4-FFF2-40B4-BE49-F238E27FC236}">
                <a16:creationId xmlns:a16="http://schemas.microsoft.com/office/drawing/2014/main" id="{AD9E37DD-ECE0-134B-ADB7-27D31EC42B0C}"/>
              </a:ext>
            </a:extLst>
          </p:cNvPr>
          <p:cNvGraphicFramePr>
            <a:graphicFrameLocks noGrp="1"/>
          </p:cNvGraphicFramePr>
          <p:nvPr>
            <p:extLst>
              <p:ext uri="{D42A27DB-BD31-4B8C-83A1-F6EECF244321}">
                <p14:modId xmlns:p14="http://schemas.microsoft.com/office/powerpoint/2010/main" val="3291052477"/>
              </p:ext>
            </p:extLst>
          </p:nvPr>
        </p:nvGraphicFramePr>
        <p:xfrm>
          <a:off x="449428" y="1692633"/>
          <a:ext cx="10803975" cy="1625600"/>
        </p:xfrm>
        <a:graphic>
          <a:graphicData uri="http://schemas.openxmlformats.org/drawingml/2006/table">
            <a:tbl>
              <a:tblPr/>
              <a:tblGrid>
                <a:gridCol w="8720505">
                  <a:extLst>
                    <a:ext uri="{9D8B030D-6E8A-4147-A177-3AD203B41FA5}">
                      <a16:colId xmlns:a16="http://schemas.microsoft.com/office/drawing/2014/main" val="424827292"/>
                    </a:ext>
                  </a:extLst>
                </a:gridCol>
                <a:gridCol w="2083470">
                  <a:extLst>
                    <a:ext uri="{9D8B030D-6E8A-4147-A177-3AD203B41FA5}">
                      <a16:colId xmlns:a16="http://schemas.microsoft.com/office/drawing/2014/main" val="1566547255"/>
                    </a:ext>
                  </a:extLst>
                </a:gridCol>
              </a:tblGrid>
              <a:tr h="203200">
                <a:tc>
                  <a:txBody>
                    <a:bodyPr/>
                    <a:lstStyle/>
                    <a:p>
                      <a:pPr algn="ctr" fontAlgn="ctr"/>
                      <a:r>
                        <a:rPr lang="en" sz="1100" b="1" i="0" u="none" strike="noStrike">
                          <a:solidFill>
                            <a:srgbClr val="305496"/>
                          </a:solidFill>
                          <a:effectLst/>
                          <a:latin typeface="SeroPro-Medium" panose="020B0504020101020102" pitchFamily="34" charset="0"/>
                        </a:rPr>
                        <a:t>Item / Investments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 sz="1100" b="1" i="0" u="none" strike="noStrike">
                          <a:solidFill>
                            <a:srgbClr val="305496"/>
                          </a:solidFill>
                          <a:effectLst/>
                          <a:latin typeface="SeroPro-Medium" panose="020B0504020101020102" pitchFamily="34" charset="0"/>
                        </a:rPr>
                        <a:t>Total, rub.</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384267"/>
                  </a:ext>
                </a:extLst>
              </a:tr>
              <a:tr h="203200">
                <a:tc>
                  <a:txBody>
                    <a:bodyPr/>
                    <a:lstStyle/>
                    <a:p>
                      <a:pPr algn="l" fontAlgn="b"/>
                      <a:r>
                        <a:rPr lang="en" sz="1100" b="0" i="0" u="none" strike="noStrike">
                          <a:solidFill>
                            <a:srgbClr val="305496"/>
                          </a:solidFill>
                          <a:effectLst/>
                          <a:latin typeface="SeroPro-Medium" panose="020B0504020101020102" pitchFamily="34" charset="0"/>
                        </a:rPr>
                        <a:t>Project work</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ru-RU" sz="1100" b="1" i="0" u="none" strike="noStrike">
                          <a:solidFill>
                            <a:srgbClr val="305496"/>
                          </a:solidFill>
                          <a:effectLst/>
                          <a:latin typeface="SeroPro-Medium" panose="020B0504020101020102" pitchFamily="34" charset="0"/>
                        </a:rPr>
                        <a:t>29 600 000 000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5472525"/>
                  </a:ext>
                </a:extLst>
              </a:tr>
              <a:tr h="203200">
                <a:tc>
                  <a:txBody>
                    <a:bodyPr/>
                    <a:lstStyle/>
                    <a:p>
                      <a:pPr algn="l" fontAlgn="b"/>
                      <a:r>
                        <a:rPr lang="en" sz="1100" b="0" i="0" u="none" strike="noStrike">
                          <a:solidFill>
                            <a:srgbClr val="305496"/>
                          </a:solidFill>
                          <a:effectLst/>
                          <a:latin typeface="SeroPro-Medium" panose="020B0504020101020102" pitchFamily="34" charset="0"/>
                        </a:rPr>
                        <a:t>Construction</a:t>
                      </a:r>
                    </a:p>
                  </a:txBody>
                  <a:tcPr marL="0" marR="0" marT="0" marB="0" anchor="b">
                    <a:lnL>
                      <a:noFill/>
                    </a:lnL>
                    <a:lnR>
                      <a:noFill/>
                    </a:lnR>
                    <a:lnT>
                      <a:noFill/>
                    </a:lnT>
                    <a:lnB>
                      <a:noFill/>
                    </a:lnB>
                  </a:tcPr>
                </a:tc>
                <a:tc>
                  <a:txBody>
                    <a:bodyPr/>
                    <a:lstStyle/>
                    <a:p>
                      <a:pPr algn="r" fontAlgn="b"/>
                      <a:r>
                        <a:rPr lang="ru-RU" sz="1100" b="1" i="0" u="none" strike="noStrike">
                          <a:solidFill>
                            <a:srgbClr val="305496"/>
                          </a:solidFill>
                          <a:effectLst/>
                          <a:latin typeface="SeroPro-Medium" panose="020B0504020101020102" pitchFamily="34" charset="0"/>
                        </a:rPr>
                        <a:t>79 920 000 000</a:t>
                      </a:r>
                    </a:p>
                  </a:txBody>
                  <a:tcPr marL="0" marR="0" marT="0" marB="0" anchor="b">
                    <a:lnL>
                      <a:noFill/>
                    </a:lnL>
                    <a:lnR>
                      <a:noFill/>
                    </a:lnR>
                    <a:lnT>
                      <a:noFill/>
                    </a:lnT>
                    <a:lnB>
                      <a:noFill/>
                    </a:lnB>
                  </a:tcPr>
                </a:tc>
                <a:extLst>
                  <a:ext uri="{0D108BD9-81ED-4DB2-BD59-A6C34878D82A}">
                    <a16:rowId xmlns:a16="http://schemas.microsoft.com/office/drawing/2014/main" val="4108719338"/>
                  </a:ext>
                </a:extLst>
              </a:tr>
              <a:tr h="203200">
                <a:tc>
                  <a:txBody>
                    <a:bodyPr/>
                    <a:lstStyle/>
                    <a:p>
                      <a:pPr algn="l" fontAlgn="b"/>
                      <a:r>
                        <a:rPr lang="en" sz="1100" b="0" i="0" u="none" strike="noStrike" kern="1200">
                          <a:solidFill>
                            <a:srgbClr val="305496"/>
                          </a:solidFill>
                          <a:effectLst/>
                          <a:latin typeface="SeroPro-Medium" panose="020B0504020101020102" pitchFamily="34" charset="0"/>
                          <a:ea typeface="+mn-ea"/>
                          <a:cs typeface="+mn-cs"/>
                        </a:rPr>
                        <a:t>Equipment, Installation &amp; Commissioning</a:t>
                      </a:r>
                    </a:p>
                  </a:txBody>
                  <a:tcPr marL="0" marR="0" marT="0" marB="0" anchor="b">
                    <a:lnL>
                      <a:noFill/>
                    </a:lnL>
                    <a:lnR>
                      <a:noFill/>
                    </a:lnR>
                    <a:lnT>
                      <a:noFill/>
                    </a:lnT>
                    <a:lnB>
                      <a:noFill/>
                    </a:lnB>
                  </a:tcPr>
                </a:tc>
                <a:tc>
                  <a:txBody>
                    <a:bodyPr/>
                    <a:lstStyle/>
                    <a:p>
                      <a:pPr algn="r" fontAlgn="b"/>
                      <a:r>
                        <a:rPr lang="ru-RU" sz="1100" b="1" i="0" u="none" strike="noStrike">
                          <a:solidFill>
                            <a:srgbClr val="305496"/>
                          </a:solidFill>
                          <a:effectLst/>
                          <a:latin typeface="SeroPro-Medium" panose="020B0504020101020102" pitchFamily="34" charset="0"/>
                        </a:rPr>
                        <a:t>186 480 000 000</a:t>
                      </a:r>
                    </a:p>
                  </a:txBody>
                  <a:tcPr marL="0" marR="0" marT="0" marB="0" anchor="b">
                    <a:lnL>
                      <a:noFill/>
                    </a:lnL>
                    <a:lnR>
                      <a:noFill/>
                    </a:lnR>
                    <a:lnT>
                      <a:noFill/>
                    </a:lnT>
                    <a:lnB>
                      <a:noFill/>
                    </a:lnB>
                  </a:tcPr>
                </a:tc>
                <a:extLst>
                  <a:ext uri="{0D108BD9-81ED-4DB2-BD59-A6C34878D82A}">
                    <a16:rowId xmlns:a16="http://schemas.microsoft.com/office/drawing/2014/main" val="3137421951"/>
                  </a:ext>
                </a:extLst>
              </a:tr>
              <a:tr h="203200">
                <a:tc>
                  <a:txBody>
                    <a:bodyPr/>
                    <a:lstStyle/>
                    <a:p>
                      <a:pPr lvl="0" algn="l">
                        <a:buNone/>
                      </a:pPr>
                      <a:r>
                        <a:rPr lang="en" sz="1100" b="0" i="0" u="none" strike="noStrike" kern="1200" noProof="0">
                          <a:solidFill>
                            <a:srgbClr val="305496"/>
                          </a:solidFill>
                          <a:effectLst/>
                          <a:latin typeface="SeroPro-Medium" panose="020B0504020101020102" pitchFamily="34" charset="0"/>
                          <a:ea typeface="+mn-ea"/>
                          <a:cs typeface="+mn-cs"/>
                        </a:rPr>
                        <a:t>General &amp; Administrative expenses</a:t>
                      </a:r>
                      <a:endParaRPr lang="en" sz="1100" b="0" i="0" u="none" strike="noStrike" kern="1200">
                        <a:solidFill>
                          <a:srgbClr val="305496"/>
                        </a:solidFill>
                        <a:effectLst/>
                        <a:latin typeface="SeroPro-Medium" panose="020B0504020101020102" pitchFamily="34" charset="0"/>
                        <a:ea typeface="+mn-ea"/>
                        <a:cs typeface="+mn-cs"/>
                      </a:endParaRPr>
                    </a:p>
                  </a:txBody>
                  <a:tcPr marL="0" marR="0" marT="0" marB="0" anchor="b">
                    <a:lnL>
                      <a:noFill/>
                    </a:lnL>
                    <a:lnR>
                      <a:noFill/>
                    </a:lnR>
                    <a:lnT>
                      <a:noFill/>
                    </a:lnT>
                    <a:lnB>
                      <a:noFill/>
                    </a:lnB>
                  </a:tcPr>
                </a:tc>
                <a:tc>
                  <a:txBody>
                    <a:bodyPr/>
                    <a:lstStyle/>
                    <a:p>
                      <a:pPr algn="r" fontAlgn="b"/>
                      <a:r>
                        <a:rPr lang="ru-RU" sz="1100" b="1" i="0" u="none" strike="noStrike">
                          <a:solidFill>
                            <a:srgbClr val="305496"/>
                          </a:solidFill>
                          <a:effectLst/>
                          <a:latin typeface="SeroPro-Medium" panose="020B0504020101020102" pitchFamily="34" charset="0"/>
                        </a:rPr>
                        <a:t>7 234 444 800</a:t>
                      </a:r>
                    </a:p>
                  </a:txBody>
                  <a:tcPr marL="0" marR="0" marT="0" marB="0" anchor="b">
                    <a:lnL>
                      <a:noFill/>
                    </a:lnL>
                    <a:lnR>
                      <a:noFill/>
                    </a:lnR>
                    <a:lnT>
                      <a:noFill/>
                    </a:lnT>
                    <a:lnB>
                      <a:noFill/>
                    </a:lnB>
                  </a:tcPr>
                </a:tc>
                <a:extLst>
                  <a:ext uri="{0D108BD9-81ED-4DB2-BD59-A6C34878D82A}">
                    <a16:rowId xmlns:a16="http://schemas.microsoft.com/office/drawing/2014/main" val="4116389638"/>
                  </a:ext>
                </a:extLst>
              </a:tr>
              <a:tr h="203200">
                <a:tc>
                  <a:txBody>
                    <a:bodyPr/>
                    <a:lstStyle/>
                    <a:p>
                      <a:pPr lvl="0" algn="l">
                        <a:buNone/>
                      </a:pPr>
                      <a:r>
                        <a:rPr lang="en" sz="1100" b="0" i="0" u="none" strike="noStrike" kern="1200" noProof="0">
                          <a:solidFill>
                            <a:srgbClr val="305496"/>
                          </a:solidFill>
                          <a:effectLst/>
                          <a:latin typeface="SeroPro-Medium" panose="020B0504020101020102" pitchFamily="34" charset="0"/>
                          <a:ea typeface="+mn-ea"/>
                          <a:cs typeface="+mn-cs"/>
                        </a:rPr>
                        <a:t>Business expenses</a:t>
                      </a:r>
                      <a:endParaRPr lang="en" sz="1100" b="0" i="0" u="none" strike="noStrike" kern="1200">
                        <a:solidFill>
                          <a:srgbClr val="305496"/>
                        </a:solidFill>
                        <a:effectLst/>
                        <a:latin typeface="SeroPro-Medium" panose="020B0504020101020102" pitchFamily="34" charset="0"/>
                        <a:ea typeface="+mn-ea"/>
                        <a:cs typeface="+mn-cs"/>
                      </a:endParaRPr>
                    </a:p>
                  </a:txBody>
                  <a:tcPr marL="0" marR="0" marT="0" marB="0" anchor="b">
                    <a:lnL>
                      <a:noFill/>
                    </a:lnL>
                    <a:lnR>
                      <a:noFill/>
                    </a:lnR>
                    <a:lnT>
                      <a:noFill/>
                    </a:lnT>
                    <a:lnB>
                      <a:noFill/>
                    </a:lnB>
                  </a:tcPr>
                </a:tc>
                <a:tc>
                  <a:txBody>
                    <a:bodyPr/>
                    <a:lstStyle/>
                    <a:p>
                      <a:pPr algn="r" fontAlgn="b"/>
                      <a:r>
                        <a:rPr lang="ru-RU" sz="1100" b="1" i="0" u="none" strike="noStrike">
                          <a:solidFill>
                            <a:srgbClr val="305496"/>
                          </a:solidFill>
                          <a:effectLst/>
                          <a:latin typeface="SeroPro-Medium" panose="020B0504020101020102" pitchFamily="34" charset="0"/>
                        </a:rPr>
                        <a:t>570 111 625</a:t>
                      </a:r>
                    </a:p>
                  </a:txBody>
                  <a:tcPr marL="0" marR="0" marT="0" marB="0" anchor="b">
                    <a:lnL>
                      <a:noFill/>
                    </a:lnL>
                    <a:lnR>
                      <a:noFill/>
                    </a:lnR>
                    <a:lnT>
                      <a:noFill/>
                    </a:lnT>
                    <a:lnB>
                      <a:noFill/>
                    </a:lnB>
                  </a:tcPr>
                </a:tc>
                <a:extLst>
                  <a:ext uri="{0D108BD9-81ED-4DB2-BD59-A6C34878D82A}">
                    <a16:rowId xmlns:a16="http://schemas.microsoft.com/office/drawing/2014/main" val="1362852619"/>
                  </a:ext>
                </a:extLst>
              </a:tr>
              <a:tr h="203200">
                <a:tc>
                  <a:txBody>
                    <a:bodyPr/>
                    <a:lstStyle/>
                    <a:p>
                      <a:pPr lvl="0" algn="l">
                        <a:buNone/>
                      </a:pPr>
                      <a:r>
                        <a:rPr lang="en" sz="1100" b="0" i="0" u="none" strike="noStrike" kern="1200" noProof="0">
                          <a:solidFill>
                            <a:srgbClr val="305496"/>
                          </a:solidFill>
                          <a:effectLst/>
                          <a:latin typeface="SeroPro-Medium" panose="020B0504020101020102" pitchFamily="34" charset="0"/>
                          <a:ea typeface="+mn-ea"/>
                          <a:cs typeface="+mn-cs"/>
                        </a:rPr>
                        <a:t>Additional expenses</a:t>
                      </a:r>
                      <a:endParaRPr lang="en" sz="1100" b="0" i="0" u="none" strike="noStrike" kern="1200">
                        <a:solidFill>
                          <a:srgbClr val="305496"/>
                        </a:solidFill>
                        <a:effectLst/>
                        <a:latin typeface="SeroPro-Medium" panose="020B0504020101020102" pitchFamily="34" charset="0"/>
                        <a:ea typeface="+mn-ea"/>
                        <a:cs typeface="+mn-cs"/>
                      </a:endParaRPr>
                    </a:p>
                  </a:txBody>
                  <a:tcPr marL="0" marR="0" marT="0" marB="0" anchor="b">
                    <a:lnL>
                      <a:noFill/>
                    </a:lnL>
                    <a:lnR>
                      <a:noFill/>
                    </a:lnR>
                    <a:lnT>
                      <a:noFill/>
                    </a:lnT>
                    <a:lnB>
                      <a:noFill/>
                    </a:lnB>
                  </a:tcPr>
                </a:tc>
                <a:tc>
                  <a:txBody>
                    <a:bodyPr/>
                    <a:lstStyle/>
                    <a:p>
                      <a:pPr algn="r" fontAlgn="b"/>
                      <a:r>
                        <a:rPr lang="ru-RU" sz="1100" b="1" i="0" u="none" strike="noStrike">
                          <a:solidFill>
                            <a:srgbClr val="305496"/>
                          </a:solidFill>
                          <a:effectLst/>
                          <a:latin typeface="SeroPro-Medium" panose="020B0504020101020102" pitchFamily="34" charset="0"/>
                        </a:rPr>
                        <a:t>4 557 068 346</a:t>
                      </a:r>
                    </a:p>
                  </a:txBody>
                  <a:tcPr marL="0" marR="0" marT="0" marB="0" anchor="b">
                    <a:lnL>
                      <a:noFill/>
                    </a:lnL>
                    <a:lnR>
                      <a:noFill/>
                    </a:lnR>
                    <a:lnT>
                      <a:noFill/>
                    </a:lnT>
                    <a:lnB>
                      <a:noFill/>
                    </a:lnB>
                  </a:tcPr>
                </a:tc>
                <a:extLst>
                  <a:ext uri="{0D108BD9-81ED-4DB2-BD59-A6C34878D82A}">
                    <a16:rowId xmlns:a16="http://schemas.microsoft.com/office/drawing/2014/main" val="3825811434"/>
                  </a:ext>
                </a:extLst>
              </a:tr>
              <a:tr h="203200">
                <a:tc>
                  <a:txBody>
                    <a:bodyPr/>
                    <a:lstStyle/>
                    <a:p>
                      <a:pPr algn="l" fontAlgn="b"/>
                      <a:r>
                        <a:rPr lang="en" sz="1100" b="1" i="0" u="none" strike="noStrike">
                          <a:solidFill>
                            <a:srgbClr val="305496"/>
                          </a:solidFill>
                          <a:effectLst/>
                          <a:latin typeface="SeroPro-Medium" panose="020B0504020101020102" pitchFamily="34" charset="0"/>
                        </a:rPr>
                        <a:t>Total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ru-RU" sz="1100" b="1" i="0" u="none" strike="noStrike">
                          <a:solidFill>
                            <a:srgbClr val="305496"/>
                          </a:solidFill>
                          <a:effectLst/>
                          <a:latin typeface="SeroPro-Medium" panose="020B0504020101020102" pitchFamily="34" charset="0"/>
                        </a:rPr>
                        <a:t>308 361 624 772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471370"/>
                  </a:ext>
                </a:extLst>
              </a:tr>
            </a:tbl>
          </a:graphicData>
        </a:graphic>
      </p:graphicFrame>
    </p:spTree>
    <p:extLst>
      <p:ext uri="{BB962C8B-B14F-4D97-AF65-F5344CB8AC3E}">
        <p14:creationId xmlns:p14="http://schemas.microsoft.com/office/powerpoint/2010/main" val="244469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646331"/>
          </a:xfrm>
          <a:prstGeom prst="rect">
            <a:avLst/>
          </a:prstGeom>
          <a:noFill/>
        </p:spPr>
        <p:txBody>
          <a:bodyPr wrap="square" lIns="91440" tIns="45720" rIns="91440" bIns="45720" rtlCol="0" anchor="t">
            <a:spAutoFit/>
          </a:bodyPr>
          <a:lstStyle/>
          <a:p>
            <a:r>
              <a:rPr lang="ru-RU" sz="3600" b="1" cap="all">
                <a:solidFill>
                  <a:schemeClr val="accent1">
                    <a:lumMod val="75000"/>
                  </a:schemeClr>
                </a:solidFill>
                <a:ea typeface="+mn-lt"/>
                <a:cs typeface="+mn-lt"/>
              </a:rPr>
              <a:t>Investment offer</a:t>
            </a:r>
            <a:endParaRPr lang="ru-RU">
              <a:solidFill>
                <a:schemeClr val="accent1">
                  <a:lumMod val="75000"/>
                </a:schemeClr>
              </a:solidFill>
            </a:endParaRPr>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p:nvPr/>
        </p:nvCxnSpPr>
        <p:spPr>
          <a:xfrm>
            <a:off x="452386" y="900986"/>
            <a:ext cx="10805031" cy="28349"/>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sp>
        <p:nvSpPr>
          <p:cNvPr id="11" name="TextBox 10">
            <a:extLst>
              <a:ext uri="{FF2B5EF4-FFF2-40B4-BE49-F238E27FC236}">
                <a16:creationId xmlns:a16="http://schemas.microsoft.com/office/drawing/2014/main" id="{32A38791-6EC0-E747-BF52-91B791B2D35A}"/>
              </a:ext>
            </a:extLst>
          </p:cNvPr>
          <p:cNvSpPr txBox="1"/>
          <p:nvPr/>
        </p:nvSpPr>
        <p:spPr>
          <a:xfrm>
            <a:off x="452913" y="3711427"/>
            <a:ext cx="1080397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sz="1600" dirty="0">
                <a:solidFill>
                  <a:schemeClr val="accent1">
                    <a:lumMod val="75000"/>
                  </a:schemeClr>
                </a:solidFill>
              </a:rPr>
              <a:t>GTL technology synthetic motor fuel production project implementation is a promising area that meets the trends of the Russian Federation fuel market and provides a </a:t>
            </a:r>
            <a:r>
              <a:rPr lang="ru-RU" sz="1600">
                <a:solidFill>
                  <a:schemeClr val="accent1">
                    <a:lumMod val="75000"/>
                  </a:schemeClr>
                </a:solidFill>
              </a:rPr>
              <a:t>high profit  levels.</a:t>
            </a:r>
            <a:endParaRPr lang="ru-RU" sz="1600" dirty="0">
              <a:solidFill>
                <a:schemeClr val="accent1">
                  <a:lumMod val="75000"/>
                </a:schemeClr>
              </a:solidFill>
              <a:cs typeface="Calibri"/>
            </a:endParaRPr>
          </a:p>
          <a:p>
            <a:pPr algn="just"/>
            <a:endParaRPr lang="ru-RU" sz="1600" dirty="0">
              <a:solidFill>
                <a:schemeClr val="accent1">
                  <a:lumMod val="75000"/>
                </a:schemeClr>
              </a:solidFill>
              <a:cs typeface="Calibri"/>
            </a:endParaRPr>
          </a:p>
          <a:p>
            <a:pPr algn="just"/>
            <a:r>
              <a:rPr lang="ru-RU" sz="1600">
                <a:solidFill>
                  <a:schemeClr val="accent1">
                    <a:lumMod val="75000"/>
                  </a:schemeClr>
                </a:solidFill>
              </a:rPr>
              <a:t>Clear competitive advantages give the project opportunity to become a successful in the Russian and Global petrochemical industry.</a:t>
            </a:r>
            <a:endParaRPr lang="ru-RU" sz="1600" dirty="0">
              <a:solidFill>
                <a:schemeClr val="accent1">
                  <a:lumMod val="75000"/>
                </a:schemeClr>
              </a:solidFill>
              <a:cs typeface="Calibri"/>
            </a:endParaRPr>
          </a:p>
          <a:p>
            <a:pPr algn="just"/>
            <a:endParaRPr lang="ru-RU" sz="1600" dirty="0">
              <a:solidFill>
                <a:schemeClr val="accent1">
                  <a:lumMod val="75000"/>
                </a:schemeClr>
              </a:solidFill>
              <a:cs typeface="Calibri"/>
            </a:endParaRPr>
          </a:p>
          <a:p>
            <a:pPr algn="just"/>
            <a:r>
              <a:rPr lang="ru-RU" sz="1600" b="1">
                <a:solidFill>
                  <a:schemeClr val="accent1">
                    <a:lumMod val="75000"/>
                  </a:schemeClr>
                </a:solidFill>
              </a:rPr>
              <a:t>We offer you take part in the Project, become its business partner and strategic investor.</a:t>
            </a:r>
            <a:endParaRPr lang="ru-RU" sz="1600" b="1">
              <a:solidFill>
                <a:schemeClr val="accent1">
                  <a:lumMod val="75000"/>
                </a:schemeClr>
              </a:solidFill>
              <a:cs typeface="Calibri"/>
            </a:endParaRPr>
          </a:p>
        </p:txBody>
      </p:sp>
      <p:graphicFrame>
        <p:nvGraphicFramePr>
          <p:cNvPr id="13" name="Таблица 12">
            <a:extLst>
              <a:ext uri="{FF2B5EF4-FFF2-40B4-BE49-F238E27FC236}">
                <a16:creationId xmlns:a16="http://schemas.microsoft.com/office/drawing/2014/main" id="{17DD4F4D-A5EB-4C44-902E-75EEE09FE493}"/>
              </a:ext>
            </a:extLst>
          </p:cNvPr>
          <p:cNvGraphicFramePr>
            <a:graphicFrameLocks noGrp="1"/>
          </p:cNvGraphicFramePr>
          <p:nvPr>
            <p:extLst>
              <p:ext uri="{D42A27DB-BD31-4B8C-83A1-F6EECF244321}">
                <p14:modId xmlns:p14="http://schemas.microsoft.com/office/powerpoint/2010/main" val="2379772248"/>
              </p:ext>
            </p:extLst>
          </p:nvPr>
        </p:nvGraphicFramePr>
        <p:xfrm>
          <a:off x="449430" y="1233129"/>
          <a:ext cx="10803976" cy="2001010"/>
        </p:xfrm>
        <a:graphic>
          <a:graphicData uri="http://schemas.openxmlformats.org/drawingml/2006/table">
            <a:tbl>
              <a:tblPr firstRow="1" bandRow="1">
                <a:tableStyleId>{5C22544A-7EE6-4342-B048-85BDC9FD1C3A}</a:tableStyleId>
              </a:tblPr>
              <a:tblGrid>
                <a:gridCol w="6308558">
                  <a:extLst>
                    <a:ext uri="{9D8B030D-6E8A-4147-A177-3AD203B41FA5}">
                      <a16:colId xmlns:a16="http://schemas.microsoft.com/office/drawing/2014/main" val="2221626501"/>
                    </a:ext>
                  </a:extLst>
                </a:gridCol>
                <a:gridCol w="4495418">
                  <a:extLst>
                    <a:ext uri="{9D8B030D-6E8A-4147-A177-3AD203B41FA5}">
                      <a16:colId xmlns:a16="http://schemas.microsoft.com/office/drawing/2014/main" val="801214293"/>
                    </a:ext>
                  </a:extLst>
                </a:gridCol>
              </a:tblGrid>
              <a:tr h="571500">
                <a:tc>
                  <a:txBody>
                    <a:bodyPr/>
                    <a:lstStyle/>
                    <a:p>
                      <a:pPr algn="ctr"/>
                      <a:r>
                        <a:rPr lang="en" sz="1200" b="0" i="0">
                          <a:solidFill>
                            <a:schemeClr val="accent1">
                              <a:lumMod val="75000"/>
                            </a:schemeClr>
                          </a:solidFill>
                          <a:effectLst/>
                          <a:latin typeface="Sero Pro Medium" panose="020B0504020101020102" pitchFamily="34" charset="0"/>
                        </a:rPr>
                        <a:t>Project indicators</a:t>
                      </a:r>
                      <a:endParaRPr lang="ru-RU" sz="1200" b="0" i="0">
                        <a:solidFill>
                          <a:schemeClr val="accent1">
                            <a:lumMod val="75000"/>
                          </a:schemeClr>
                        </a:solidFill>
                        <a:effectLst/>
                        <a:latin typeface="Sero Pro Medium" panose="020B0504020101020102"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a:r>
                        <a:rPr lang="en-US" sz="1200" b="0" i="0">
                          <a:solidFill>
                            <a:schemeClr val="accent1">
                              <a:lumMod val="75000"/>
                            </a:schemeClr>
                          </a:solidFill>
                          <a:effectLst/>
                          <a:latin typeface="Sero Pro Medium"/>
                        </a:rPr>
                        <a:t>Total</a:t>
                      </a:r>
                      <a:r>
                        <a:rPr lang="ru-RU" sz="1200" b="0" i="0">
                          <a:solidFill>
                            <a:schemeClr val="accent1">
                              <a:lumMod val="75000"/>
                            </a:schemeClr>
                          </a:solidFill>
                          <a:effectLst/>
                          <a:latin typeface="Sero Pro Medium" panose="020B0504020101020102" pitchFamily="34" charset="0"/>
                        </a:rPr>
                        <a:t>, </a:t>
                      </a:r>
                      <a:r>
                        <a:rPr lang="en-US" sz="1200" b="0" i="0">
                          <a:solidFill>
                            <a:schemeClr val="accent1">
                              <a:lumMod val="75000"/>
                            </a:schemeClr>
                          </a:solidFill>
                          <a:effectLst/>
                          <a:latin typeface="Sero Pro Medium"/>
                        </a:rPr>
                        <a:t>RUB</a:t>
                      </a:r>
                      <a:endParaRPr lang="ru-RU" sz="1200" b="0" i="0">
                        <a:solidFill>
                          <a:schemeClr val="accent1">
                            <a:lumMod val="75000"/>
                          </a:schemeClr>
                        </a:solidFill>
                        <a:effectLst/>
                        <a:latin typeface="Sero Pro Medium" panose="020B0504020101020102"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2592330233"/>
                  </a:ext>
                </a:extLst>
              </a:tr>
              <a:tr h="305502">
                <a:tc>
                  <a:txBody>
                    <a:bodyPr/>
                    <a:lstStyle/>
                    <a:p>
                      <a:r>
                        <a:rPr lang="en" sz="1200" b="0" i="0">
                          <a:solidFill>
                            <a:schemeClr val="accent1">
                              <a:lumMod val="75000"/>
                            </a:schemeClr>
                          </a:solidFill>
                          <a:effectLst/>
                          <a:latin typeface="Sero Pro Medium" panose="020B0504020101020102" pitchFamily="34" charset="0"/>
                        </a:rPr>
                        <a:t>Free Cash Flow</a:t>
                      </a:r>
                      <a:endParaRPr lang="ru-RU" sz="1200" b="0" i="0">
                        <a:solidFill>
                          <a:schemeClr val="accent1">
                            <a:lumMod val="75000"/>
                          </a:schemeClr>
                        </a:solidFill>
                        <a:effectLst/>
                        <a:latin typeface="Sero Pro Medium" panose="020B0504020101020102"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a:r>
                        <a:rPr lang="ru-RU" sz="1200" b="0" i="0">
                          <a:solidFill>
                            <a:schemeClr val="accent1">
                              <a:lumMod val="75000"/>
                            </a:schemeClr>
                          </a:solidFill>
                          <a:effectLst/>
                          <a:latin typeface="Sero Pro Medium" panose="020B0504020101020102" pitchFamily="34" charset="0"/>
                        </a:rPr>
                        <a:t>736 528 834 544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323102505"/>
                  </a:ext>
                </a:extLst>
              </a:tr>
              <a:tr h="180975">
                <a:tc>
                  <a:txBody>
                    <a:bodyPr/>
                    <a:lstStyle/>
                    <a:p>
                      <a:r>
                        <a:rPr lang="en" sz="1200" b="0" i="0">
                          <a:solidFill>
                            <a:schemeClr val="accent1">
                              <a:lumMod val="75000"/>
                            </a:schemeClr>
                          </a:solidFill>
                          <a:effectLst/>
                          <a:latin typeface="Sero Pro Medium" panose="020B0504020101020102" pitchFamily="34" charset="0"/>
                        </a:rPr>
                        <a:t>Discount rate,% </a:t>
                      </a:r>
                      <a:endParaRPr lang="ru-RU" sz="1200" b="0" i="0">
                        <a:solidFill>
                          <a:schemeClr val="accent1">
                            <a:lumMod val="75000"/>
                          </a:schemeClr>
                        </a:solidFill>
                        <a:effectLst/>
                        <a:latin typeface="Sero Pro Medium" panose="020B0504020101020102"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a:r>
                        <a:rPr lang="ru-RU" sz="1200" b="0" i="0">
                          <a:solidFill>
                            <a:schemeClr val="accent1">
                              <a:lumMod val="75000"/>
                            </a:schemeClr>
                          </a:solidFill>
                          <a:effectLst/>
                          <a:latin typeface="Sero Pro Medium" panose="020B0504020101020102" pitchFamily="34" charset="0"/>
                        </a:rPr>
                        <a:t>6,5</a:t>
                      </a:r>
                      <a:r>
                        <a:rPr lang="en-US" sz="1200" b="0" i="0">
                          <a:solidFill>
                            <a:schemeClr val="accent1">
                              <a:lumMod val="75000"/>
                            </a:schemeClr>
                          </a:solidFill>
                          <a:effectLst/>
                          <a:latin typeface="Sero Pro Medium" panose="020B0504020101020102" pitchFamily="34" charset="0"/>
                        </a:rPr>
                        <a:t>%</a:t>
                      </a:r>
                      <a:endParaRPr lang="ru-RU" sz="1200" b="0" i="0">
                        <a:solidFill>
                          <a:schemeClr val="accent1">
                            <a:lumMod val="75000"/>
                          </a:schemeClr>
                        </a:solidFill>
                        <a:effectLst/>
                        <a:latin typeface="Sero Pro Medium" panose="020B0504020101020102"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3107002443"/>
                  </a:ext>
                </a:extLst>
              </a:tr>
              <a:tr h="180975">
                <a:tc>
                  <a:txBody>
                    <a:bodyPr/>
                    <a:lstStyle/>
                    <a:p>
                      <a:r>
                        <a:rPr lang="en" sz="1200" b="0" i="0">
                          <a:solidFill>
                            <a:schemeClr val="accent1">
                              <a:lumMod val="75000"/>
                            </a:schemeClr>
                          </a:solidFill>
                          <a:effectLst/>
                          <a:latin typeface="Sero Pro Medium" panose="020B0504020101020102" pitchFamily="34" charset="0"/>
                        </a:rPr>
                        <a:t>Net Present Value (NPV)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a:r>
                        <a:rPr lang="ru-RU" sz="1200" b="0" i="0">
                          <a:solidFill>
                            <a:schemeClr val="accent1">
                              <a:lumMod val="75000"/>
                            </a:schemeClr>
                          </a:solidFill>
                          <a:effectLst/>
                          <a:latin typeface="Sero Pro Medium" panose="020B0504020101020102" pitchFamily="34" charset="0"/>
                        </a:rPr>
                        <a:t>334 582 599 556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354417412"/>
                  </a:ext>
                </a:extLst>
              </a:tr>
              <a:tr h="301048">
                <a:tc>
                  <a:txBody>
                    <a:bodyPr/>
                    <a:lstStyle/>
                    <a:p>
                      <a:pPr marL="0" algn="l" defTabSz="914400" rtl="0" eaLnBrk="1" latinLnBrk="0" hangingPunct="1"/>
                      <a:r>
                        <a:rPr lang="en" sz="1200" b="0" i="0" kern="1200">
                          <a:solidFill>
                            <a:schemeClr val="accent1">
                              <a:lumMod val="75000"/>
                            </a:schemeClr>
                          </a:solidFill>
                          <a:effectLst/>
                          <a:latin typeface="Sero Pro Medium" panose="020B0504020101020102" pitchFamily="34" charset="0"/>
                          <a:ea typeface="+mn-ea"/>
                          <a:cs typeface="+mn-cs"/>
                        </a:rPr>
                        <a:t>Internal Rate of Return (IRR)</a:t>
                      </a:r>
                      <a:endParaRPr lang="ru-RU" sz="1200" b="0" i="0" kern="1200">
                        <a:solidFill>
                          <a:schemeClr val="accent1">
                            <a:lumMod val="75000"/>
                          </a:schemeClr>
                        </a:solidFill>
                        <a:effectLst/>
                        <a:latin typeface="Sero Pro Medium" panose="020B0504020101020102"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algn="r" defTabSz="914400" rtl="0" eaLnBrk="1" latinLnBrk="0" hangingPunct="1"/>
                      <a:r>
                        <a:rPr lang="en-US" sz="1200" b="0" i="0" kern="1200">
                          <a:solidFill>
                            <a:schemeClr val="accent1">
                              <a:lumMod val="75000"/>
                            </a:schemeClr>
                          </a:solidFill>
                          <a:effectLst/>
                          <a:latin typeface="Sero Pro Medium" panose="020B0504020101020102" pitchFamily="34" charset="0"/>
                          <a:ea typeface="+mn-ea"/>
                          <a:cs typeface="+mn-cs"/>
                        </a:rPr>
                        <a:t>7,1%</a:t>
                      </a:r>
                      <a:endParaRPr lang="ru-RU" sz="1200" b="0" i="0" kern="1200">
                        <a:solidFill>
                          <a:schemeClr val="accent1">
                            <a:lumMod val="75000"/>
                          </a:schemeClr>
                        </a:solidFill>
                        <a:effectLst/>
                        <a:latin typeface="Sero Pro Medium" panose="020B0504020101020102"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3253061993"/>
                  </a:ext>
                </a:extLst>
              </a:tr>
              <a:tr h="0">
                <a:tc>
                  <a:txBody>
                    <a:bodyPr/>
                    <a:lstStyle/>
                    <a:p>
                      <a:pPr marL="0" algn="l" defTabSz="914400" rtl="0" eaLnBrk="1" latinLnBrk="0" hangingPunct="1"/>
                      <a:r>
                        <a:rPr lang="en" sz="1200" b="0" i="0" kern="1200">
                          <a:solidFill>
                            <a:schemeClr val="accent1">
                              <a:lumMod val="75000"/>
                            </a:schemeClr>
                          </a:solidFill>
                          <a:effectLst/>
                          <a:latin typeface="Sero Pro Medium" panose="020B0504020101020102" pitchFamily="34" charset="0"/>
                          <a:ea typeface="+mn-ea"/>
                          <a:cs typeface="+mn-cs"/>
                        </a:rPr>
                        <a:t>Pay-back period (PP)</a:t>
                      </a:r>
                      <a:endParaRPr lang="ru-RU" sz="1200" b="0" i="0" kern="1200">
                        <a:solidFill>
                          <a:schemeClr val="accent1">
                            <a:lumMod val="75000"/>
                          </a:schemeClr>
                        </a:solidFill>
                        <a:effectLst/>
                        <a:latin typeface="Sero Pro Medium" panose="020B0504020101020102" pitchFamily="34" charset="0"/>
                        <a:ea typeface="+mn-ea"/>
                        <a:cs typeface="+mn-cs"/>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0" algn="r" defTabSz="914400" rtl="0" eaLnBrk="1" latinLnBrk="0" hangingPunct="1"/>
                      <a:r>
                        <a:rPr lang="en-US" sz="1200" b="0" i="0" kern="1200">
                          <a:solidFill>
                            <a:schemeClr val="accent1">
                              <a:lumMod val="75000"/>
                            </a:schemeClr>
                          </a:solidFill>
                          <a:effectLst/>
                          <a:latin typeface="Sero Pro Medium" panose="020B0504020101020102" pitchFamily="34" charset="0"/>
                          <a:ea typeface="+mn-ea"/>
                          <a:cs typeface="+mn-cs"/>
                        </a:rPr>
                        <a:t>16</a:t>
                      </a:r>
                      <a:endParaRPr lang="ru-RU" sz="1200" b="0" i="0" kern="1200">
                        <a:solidFill>
                          <a:schemeClr val="accent1">
                            <a:lumMod val="75000"/>
                          </a:schemeClr>
                        </a:solidFill>
                        <a:effectLst/>
                        <a:latin typeface="Sero Pro Medium" panose="020B0504020101020102" pitchFamily="34" charset="0"/>
                        <a:ea typeface="+mn-ea"/>
                        <a:cs typeface="+mn-cs"/>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974498785"/>
                  </a:ext>
                </a:extLst>
              </a:tr>
            </a:tbl>
          </a:graphicData>
        </a:graphic>
      </p:graphicFrame>
      <p:sp>
        <p:nvSpPr>
          <p:cNvPr id="16" name="TextBox 15">
            <a:extLst>
              <a:ext uri="{FF2B5EF4-FFF2-40B4-BE49-F238E27FC236}">
                <a16:creationId xmlns:a16="http://schemas.microsoft.com/office/drawing/2014/main" id="{3FF79F93-E72F-1943-B868-C8F4AF92C17F}"/>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spTree>
    <p:extLst>
      <p:ext uri="{BB962C8B-B14F-4D97-AF65-F5344CB8AC3E}">
        <p14:creationId xmlns:p14="http://schemas.microsoft.com/office/powerpoint/2010/main" val="214827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8000" r="-68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E6B4C9B-57C1-344B-BF13-914FDA7E4265}"/>
              </a:ext>
            </a:extLst>
          </p:cNvPr>
          <p:cNvSpPr txBox="1"/>
          <p:nvPr/>
        </p:nvSpPr>
        <p:spPr>
          <a:xfrm>
            <a:off x="1018516" y="6257836"/>
            <a:ext cx="11173484" cy="600164"/>
          </a:xfrm>
          <a:prstGeom prst="rect">
            <a:avLst/>
          </a:prstGeom>
          <a:solidFill>
            <a:schemeClr val="bg1"/>
          </a:solidFill>
        </p:spPr>
        <p:txBody>
          <a:bodyPr wrap="square" rtlCol="0" anchor="t">
            <a:spAutoFit/>
          </a:bodyPr>
          <a:lstStyle/>
          <a:p>
            <a:pPr algn="ctr"/>
            <a:endParaRPr lang="ru-RU" sz="1100" b="1" cap="all">
              <a:solidFill>
                <a:srgbClr val="0C4F83"/>
              </a:solidFill>
              <a:latin typeface="Sero Pro" panose="020B0504020101020102" pitchFamily="34" charset="0"/>
              <a:ea typeface="+mn-lt"/>
              <a:cs typeface="+mn-lt"/>
            </a:endParaRPr>
          </a:p>
          <a:p>
            <a:pPr algn="ctr"/>
            <a:endParaRPr lang="ru-RU" sz="1100" b="1" cap="all">
              <a:solidFill>
                <a:schemeClr val="tx2"/>
              </a:solidFill>
              <a:latin typeface="Sero Pro" panose="020B0504020101020102" pitchFamily="34" charset="0"/>
              <a:ea typeface="+mn-lt"/>
              <a:cs typeface="+mn-lt"/>
            </a:endParaRPr>
          </a:p>
          <a:p>
            <a:pPr algn="ctr"/>
            <a:endParaRPr lang="ru-RU" sz="1100" b="1" cap="all">
              <a:solidFill>
                <a:schemeClr val="tx2"/>
              </a:solidFill>
              <a:latin typeface="Sero Pro" panose="020B0504020101020102" pitchFamily="34" charset="0"/>
              <a:ea typeface="+mn-lt"/>
              <a:cs typeface="+mn-lt"/>
            </a:endParaRPr>
          </a:p>
        </p:txBody>
      </p:sp>
      <p:pic>
        <p:nvPicPr>
          <p:cNvPr id="11" name="Рисунок 10">
            <a:extLst>
              <a:ext uri="{FF2B5EF4-FFF2-40B4-BE49-F238E27FC236}">
                <a16:creationId xmlns:a16="http://schemas.microsoft.com/office/drawing/2014/main" id="{6F414C38-B46B-DA46-9E9D-9284614CC0F4}"/>
              </a:ext>
            </a:extLst>
          </p:cNvPr>
          <p:cNvPicPr>
            <a:picLocks noChangeAspect="1"/>
          </p:cNvPicPr>
          <p:nvPr/>
        </p:nvPicPr>
        <p:blipFill>
          <a:blip r:embed="rId4">
            <a:alphaModFix amt="14000"/>
            <a:extLst>
              <a:ext uri="{28A0092B-C50C-407E-A947-70E740481C1C}">
                <a14:useLocalDpi xmlns:a14="http://schemas.microsoft.com/office/drawing/2010/main" val="0"/>
              </a:ext>
            </a:extLst>
          </a:blip>
          <a:srcRect t="5431" b="5431"/>
          <a:stretch/>
        </p:blipFill>
        <p:spPr>
          <a:xfrm>
            <a:off x="993302" y="0"/>
            <a:ext cx="11168841" cy="6257836"/>
          </a:xfrm>
          <a:prstGeom prst="rect">
            <a:avLst/>
          </a:prstGeom>
          <a:noFill/>
          <a:effectLst>
            <a:glow>
              <a:schemeClr val="accent1"/>
            </a:glow>
          </a:effectLst>
        </p:spPr>
      </p:pic>
      <p:sp>
        <p:nvSpPr>
          <p:cNvPr id="5" name="TextBox 4">
            <a:extLst>
              <a:ext uri="{FF2B5EF4-FFF2-40B4-BE49-F238E27FC236}">
                <a16:creationId xmlns:a16="http://schemas.microsoft.com/office/drawing/2014/main" id="{AB1FEEE7-1016-F749-9F83-7A342124FC46}"/>
              </a:ext>
            </a:extLst>
          </p:cNvPr>
          <p:cNvSpPr txBox="1"/>
          <p:nvPr/>
        </p:nvSpPr>
        <p:spPr>
          <a:xfrm>
            <a:off x="1134137" y="1424879"/>
            <a:ext cx="10673684" cy="1015663"/>
          </a:xfrm>
          <a:prstGeom prst="rect">
            <a:avLst/>
          </a:prstGeom>
          <a:noFill/>
        </p:spPr>
        <p:txBody>
          <a:bodyPr wrap="square" lIns="91440" tIns="45720" rIns="91440" bIns="45720" rtlCol="0" anchor="t">
            <a:spAutoFit/>
          </a:bodyPr>
          <a:lstStyle>
            <a:defPPr>
              <a:defRPr lang="ru-RU"/>
            </a:defPPr>
            <a:lvl1pPr>
              <a:defRPr sz="4200" b="1">
                <a:solidFill>
                  <a:srgbClr val="002060"/>
                </a:solidFill>
                <a:latin typeface="Sansation" panose="02000000000000000000" pitchFamily="2" charset="0"/>
              </a:defRPr>
            </a:lvl1pPr>
          </a:lstStyle>
          <a:p>
            <a:r>
              <a:rPr lang="ru-RU" sz="3000" cap="all">
                <a:solidFill>
                  <a:schemeClr val="tx2"/>
                </a:solidFill>
                <a:ea typeface="+mn-lt"/>
                <a:cs typeface="+mn-lt"/>
              </a:rPr>
              <a:t>Thank you!</a:t>
            </a:r>
          </a:p>
          <a:p>
            <a:r>
              <a:rPr lang="ru-RU" sz="3000" cap="all">
                <a:solidFill>
                  <a:schemeClr val="tx2"/>
                </a:solidFill>
                <a:ea typeface="+mn-lt"/>
                <a:cs typeface="+mn-lt"/>
              </a:rPr>
              <a:t>WE WILL BE GLAD TO ANSWER YOUR QUESTIONS</a:t>
            </a:r>
          </a:p>
        </p:txBody>
      </p:sp>
      <p:pic>
        <p:nvPicPr>
          <p:cNvPr id="6" name="Рисунок 5">
            <a:extLst>
              <a:ext uri="{FF2B5EF4-FFF2-40B4-BE49-F238E27FC236}">
                <a16:creationId xmlns:a16="http://schemas.microsoft.com/office/drawing/2014/main" id="{C70DC97D-EE30-2346-B532-7198483A81F1}"/>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447249" y="2986945"/>
            <a:ext cx="720000" cy="3230273"/>
          </a:xfrm>
          <a:prstGeom prst="rect">
            <a:avLst/>
          </a:prstGeom>
        </p:spPr>
      </p:pic>
      <p:sp>
        <p:nvSpPr>
          <p:cNvPr id="7" name="TextBox 6">
            <a:extLst>
              <a:ext uri="{FF2B5EF4-FFF2-40B4-BE49-F238E27FC236}">
                <a16:creationId xmlns:a16="http://schemas.microsoft.com/office/drawing/2014/main" id="{811791CD-AEEC-AF4F-A9E7-8D83E5DEBE04}"/>
              </a:ext>
            </a:extLst>
          </p:cNvPr>
          <p:cNvSpPr txBox="1"/>
          <p:nvPr/>
        </p:nvSpPr>
        <p:spPr>
          <a:xfrm>
            <a:off x="2345136" y="2986945"/>
            <a:ext cx="5418668" cy="400110"/>
          </a:xfrm>
          <a:prstGeom prst="rect">
            <a:avLst/>
          </a:prstGeom>
          <a:noFill/>
        </p:spPr>
        <p:txBody>
          <a:bodyPr wrap="square" lIns="91440" tIns="45720" rIns="91440" bIns="45720" rtlCol="0" anchor="t">
            <a:spAutoFit/>
          </a:bodyPr>
          <a:lstStyle>
            <a:defPPr>
              <a:defRPr lang="ru-RU"/>
            </a:defPPr>
            <a:lvl1pPr>
              <a:defRPr sz="2000" b="0" cap="all">
                <a:solidFill>
                  <a:srgbClr val="002060"/>
                </a:solidFill>
                <a:latin typeface="Sero Pro Medium" panose="020B0504020101020102" pitchFamily="34" charset="0"/>
              </a:defRPr>
            </a:lvl1pPr>
          </a:lstStyle>
          <a:p>
            <a:r>
              <a:rPr lang="ru-RU" dirty="0">
                <a:solidFill>
                  <a:schemeClr val="tx2"/>
                </a:solidFill>
              </a:rPr>
              <a:t>CEO </a:t>
            </a:r>
            <a:r>
              <a:rPr lang="en-US" dirty="0">
                <a:solidFill>
                  <a:schemeClr val="tx2"/>
                </a:solidFill>
              </a:rPr>
              <a:t>Damir </a:t>
            </a:r>
            <a:r>
              <a:rPr lang="en-US" dirty="0" err="1">
                <a:solidFill>
                  <a:schemeClr val="tx2"/>
                </a:solidFill>
              </a:rPr>
              <a:t>bachtiyarov</a:t>
            </a:r>
            <a:endParaRPr lang="ru-RU" dirty="0">
              <a:solidFill>
                <a:schemeClr val="tx2"/>
              </a:solidFill>
            </a:endParaRPr>
          </a:p>
        </p:txBody>
      </p:sp>
      <p:sp>
        <p:nvSpPr>
          <p:cNvPr id="9" name="TextBox 8">
            <a:extLst>
              <a:ext uri="{FF2B5EF4-FFF2-40B4-BE49-F238E27FC236}">
                <a16:creationId xmlns:a16="http://schemas.microsoft.com/office/drawing/2014/main" id="{6C37827D-85B5-FB41-9D48-9AE81B5E139E}"/>
              </a:ext>
            </a:extLst>
          </p:cNvPr>
          <p:cNvSpPr txBox="1"/>
          <p:nvPr/>
        </p:nvSpPr>
        <p:spPr>
          <a:xfrm>
            <a:off x="2345136" y="5211972"/>
            <a:ext cx="8853562" cy="400110"/>
          </a:xfrm>
          <a:prstGeom prst="rect">
            <a:avLst/>
          </a:prstGeom>
          <a:noFill/>
        </p:spPr>
        <p:txBody>
          <a:bodyPr wrap="square" rtlCol="0" anchor="t">
            <a:spAutoFit/>
          </a:bodyPr>
          <a:lstStyle>
            <a:defPPr>
              <a:defRPr lang="ru-RU"/>
            </a:defPPr>
            <a:lvl1pPr>
              <a:defRPr sz="2000" b="1" cap="all">
                <a:solidFill>
                  <a:srgbClr val="002060"/>
                </a:solidFill>
                <a:latin typeface="Sansation"/>
              </a:defRPr>
            </a:lvl1pPr>
          </a:lstStyle>
          <a:p>
            <a:r>
              <a:rPr lang="en-US" b="0" dirty="0">
                <a:solidFill>
                  <a:schemeClr val="tx2"/>
                </a:solidFill>
                <a:latin typeface="Sero Pro Medium" panose="020B0504020101020102" pitchFamily="34" charset="0"/>
              </a:rPr>
              <a:t>E-mail</a:t>
            </a:r>
            <a:r>
              <a:rPr lang="ru-RU" b="0" dirty="0">
                <a:solidFill>
                  <a:schemeClr val="tx2"/>
                </a:solidFill>
                <a:latin typeface="Sero Pro Medium" panose="020B0504020101020102" pitchFamily="34" charset="0"/>
              </a:rPr>
              <a:t>: </a:t>
            </a:r>
            <a:r>
              <a:rPr lang="en-US" b="0" dirty="0">
                <a:solidFill>
                  <a:schemeClr val="tx2"/>
                </a:solidFill>
                <a:latin typeface="Sero Pro Medium" panose="020B0504020101020102" pitchFamily="34" charset="0"/>
              </a:rPr>
              <a:t>alexeyshafikov@outlook.com</a:t>
            </a:r>
            <a:endParaRPr lang="ru-RU" b="0" dirty="0">
              <a:solidFill>
                <a:schemeClr val="tx2"/>
              </a:solidFill>
              <a:latin typeface="Sero Pro Medium" panose="020B0504020101020102" pitchFamily="34" charset="0"/>
            </a:endParaRPr>
          </a:p>
        </p:txBody>
      </p:sp>
      <p:sp>
        <p:nvSpPr>
          <p:cNvPr id="10" name="TextBox 9">
            <a:extLst>
              <a:ext uri="{FF2B5EF4-FFF2-40B4-BE49-F238E27FC236}">
                <a16:creationId xmlns:a16="http://schemas.microsoft.com/office/drawing/2014/main" id="{AD668119-2613-4144-A318-1D1134281254}"/>
              </a:ext>
            </a:extLst>
          </p:cNvPr>
          <p:cNvSpPr txBox="1"/>
          <p:nvPr/>
        </p:nvSpPr>
        <p:spPr>
          <a:xfrm>
            <a:off x="2345136" y="4001916"/>
            <a:ext cx="5418668" cy="400110"/>
          </a:xfrm>
          <a:prstGeom prst="rect">
            <a:avLst/>
          </a:prstGeom>
          <a:noFill/>
        </p:spPr>
        <p:txBody>
          <a:bodyPr wrap="square" rtlCol="0" anchor="t">
            <a:spAutoFit/>
          </a:bodyPr>
          <a:lstStyle>
            <a:defPPr>
              <a:defRPr lang="ru-RU"/>
            </a:defPPr>
            <a:lvl1pPr>
              <a:defRPr sz="2000" b="1" cap="all">
                <a:solidFill>
                  <a:srgbClr val="002060"/>
                </a:solidFill>
                <a:latin typeface="Sansation"/>
              </a:defRPr>
            </a:lvl1pPr>
          </a:lstStyle>
          <a:p>
            <a:r>
              <a:rPr lang="ru-RU" b="0" dirty="0">
                <a:solidFill>
                  <a:schemeClr val="tx2"/>
                </a:solidFill>
                <a:latin typeface="Sero Pro Medium" panose="020B0504020101020102" pitchFamily="34" charset="0"/>
              </a:rPr>
              <a:t>+7</a:t>
            </a:r>
            <a:r>
              <a:rPr lang="en-US" b="0" dirty="0">
                <a:solidFill>
                  <a:schemeClr val="tx2"/>
                </a:solidFill>
                <a:latin typeface="Sero Pro Medium" panose="020B0504020101020102" pitchFamily="34" charset="0"/>
              </a:rPr>
              <a:t> 9273575755</a:t>
            </a:r>
            <a:endParaRPr lang="ru-RU" b="0" dirty="0">
              <a:solidFill>
                <a:schemeClr val="tx2"/>
              </a:solidFill>
              <a:latin typeface="Sero Pro Medium" panose="020B0504020101020102" pitchFamily="34" charset="0"/>
            </a:endParaRPr>
          </a:p>
        </p:txBody>
      </p:sp>
      <p:sp>
        <p:nvSpPr>
          <p:cNvPr id="12" name="TextBox 11">
            <a:extLst>
              <a:ext uri="{FF2B5EF4-FFF2-40B4-BE49-F238E27FC236}">
                <a16:creationId xmlns:a16="http://schemas.microsoft.com/office/drawing/2014/main" id="{DEFC24F1-50AB-5E46-BB8A-101DED7C3353}"/>
              </a:ext>
            </a:extLst>
          </p:cNvPr>
          <p:cNvSpPr txBox="1"/>
          <p:nvPr/>
        </p:nvSpPr>
        <p:spPr>
          <a:xfrm>
            <a:off x="2319922" y="4611808"/>
            <a:ext cx="8853562" cy="400110"/>
          </a:xfrm>
          <a:prstGeom prst="rect">
            <a:avLst/>
          </a:prstGeom>
          <a:noFill/>
        </p:spPr>
        <p:txBody>
          <a:bodyPr wrap="square" rtlCol="0" anchor="t">
            <a:spAutoFit/>
          </a:bodyPr>
          <a:lstStyle>
            <a:defPPr>
              <a:defRPr lang="ru-RU"/>
            </a:defPPr>
            <a:lvl1pPr>
              <a:defRPr sz="2000" b="1" cap="all">
                <a:solidFill>
                  <a:srgbClr val="002060"/>
                </a:solidFill>
                <a:latin typeface="Sansation"/>
              </a:defRPr>
            </a:lvl1pPr>
          </a:lstStyle>
          <a:p>
            <a:r>
              <a:rPr lang="en-US" b="0" dirty="0">
                <a:solidFill>
                  <a:schemeClr val="tx2"/>
                </a:solidFill>
                <a:latin typeface="Sero Pro Medium" panose="020B0504020101020102" pitchFamily="34" charset="0"/>
              </a:rPr>
              <a:t>www.sintezprom.com</a:t>
            </a:r>
            <a:endParaRPr lang="ru-RU" b="0" dirty="0">
              <a:solidFill>
                <a:schemeClr val="tx2"/>
              </a:solidFill>
              <a:latin typeface="Sero Pro Medium" panose="020B0504020101020102" pitchFamily="34" charset="0"/>
            </a:endParaRPr>
          </a:p>
        </p:txBody>
      </p:sp>
      <p:sp>
        <p:nvSpPr>
          <p:cNvPr id="14" name="TextBox 13">
            <a:extLst>
              <a:ext uri="{FF2B5EF4-FFF2-40B4-BE49-F238E27FC236}">
                <a16:creationId xmlns:a16="http://schemas.microsoft.com/office/drawing/2014/main" id="{1D99DFDA-8E34-BC4C-85A2-A52B4FA32C2B}"/>
              </a:ext>
            </a:extLst>
          </p:cNvPr>
          <p:cNvSpPr txBox="1"/>
          <p:nvPr/>
        </p:nvSpPr>
        <p:spPr>
          <a:xfrm>
            <a:off x="2345136" y="5689225"/>
            <a:ext cx="8853562" cy="400110"/>
          </a:xfrm>
          <a:prstGeom prst="rect">
            <a:avLst/>
          </a:prstGeom>
          <a:noFill/>
        </p:spPr>
        <p:txBody>
          <a:bodyPr wrap="square" lIns="91440" tIns="45720" rIns="91440" bIns="45720" rtlCol="0" anchor="t">
            <a:spAutoFit/>
          </a:bodyPr>
          <a:lstStyle>
            <a:defPPr>
              <a:defRPr lang="ru-RU"/>
            </a:defPPr>
            <a:lvl1pPr>
              <a:defRPr sz="4200" b="1">
                <a:solidFill>
                  <a:srgbClr val="002060"/>
                </a:solidFill>
                <a:latin typeface="Sansation" panose="02000000000000000000" pitchFamily="2" charset="0"/>
              </a:defRPr>
            </a:lvl1pPr>
          </a:lstStyle>
          <a:p>
            <a:r>
              <a:rPr lang="ru-RU" sz="2000" b="0" cap="all" dirty="0" err="1">
                <a:solidFill>
                  <a:schemeClr val="tx2"/>
                </a:solidFill>
                <a:latin typeface="Sero Pro Medium" panose="020B0504020101020102" pitchFamily="34" charset="0"/>
              </a:rPr>
              <a:t>AdDress</a:t>
            </a:r>
            <a:r>
              <a:rPr lang="en-US" sz="2000" b="0" cap="all" dirty="0">
                <a:solidFill>
                  <a:schemeClr val="tx2"/>
                </a:solidFill>
                <a:latin typeface="Sero Pro Medium" panose="020B0504020101020102" pitchFamily="34" charset="0"/>
              </a:rPr>
              <a:t>: Russia federation, </a:t>
            </a:r>
            <a:r>
              <a:rPr lang="en-US" sz="2000" b="0" cap="all" dirty="0" err="1">
                <a:solidFill>
                  <a:schemeClr val="tx2"/>
                </a:solidFill>
                <a:latin typeface="Sero Pro Medium" panose="020B0504020101020102" pitchFamily="34" charset="0"/>
              </a:rPr>
              <a:t>ufa</a:t>
            </a:r>
            <a:r>
              <a:rPr lang="en-US" sz="2000" b="0" cap="all" dirty="0">
                <a:solidFill>
                  <a:schemeClr val="tx2"/>
                </a:solidFill>
                <a:latin typeface="Sero Pro Medium" panose="020B0504020101020102" pitchFamily="34" charset="0"/>
              </a:rPr>
              <a:t> city, </a:t>
            </a:r>
            <a:r>
              <a:rPr lang="en-US" sz="2000" b="0" cap="all" dirty="0" err="1">
                <a:solidFill>
                  <a:schemeClr val="tx2"/>
                </a:solidFill>
                <a:latin typeface="Sero Pro Medium" panose="020B0504020101020102" pitchFamily="34" charset="0"/>
              </a:rPr>
              <a:t>zlobina</a:t>
            </a:r>
            <a:r>
              <a:rPr lang="en-US" sz="2000" b="0" cap="all" dirty="0">
                <a:solidFill>
                  <a:schemeClr val="tx2"/>
                </a:solidFill>
                <a:latin typeface="Sero Pro Medium" panose="020B0504020101020102" pitchFamily="34" charset="0"/>
              </a:rPr>
              <a:t> street, 31/6</a:t>
            </a:r>
            <a:endParaRPr lang="ru-RU" sz="2000" b="0" cap="all" dirty="0">
              <a:solidFill>
                <a:schemeClr val="tx2"/>
              </a:solidFill>
              <a:latin typeface="Sero Pro Medium" panose="020B0504020101020102" pitchFamily="34" charset="0"/>
            </a:endParaRPr>
          </a:p>
        </p:txBody>
      </p:sp>
    </p:spTree>
    <p:extLst>
      <p:ext uri="{BB962C8B-B14F-4D97-AF65-F5344CB8AC3E}">
        <p14:creationId xmlns:p14="http://schemas.microsoft.com/office/powerpoint/2010/main" val="295655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707886"/>
          </a:xfrm>
          <a:prstGeom prst="rect">
            <a:avLst/>
          </a:prstGeom>
          <a:noFill/>
        </p:spPr>
        <p:txBody>
          <a:bodyPr wrap="square" lIns="91440" tIns="45720" rIns="91440" bIns="45720" rtlCol="0" anchor="t">
            <a:spAutoFit/>
          </a:bodyPr>
          <a:lstStyle/>
          <a:p>
            <a:r>
              <a:rPr lang="ru-RU" sz="4000" b="1" cap="all" dirty="0" err="1">
                <a:solidFill>
                  <a:schemeClr val="accent1">
                    <a:lumMod val="75000"/>
                  </a:schemeClr>
                </a:solidFill>
                <a:ea typeface="+mn-lt"/>
                <a:cs typeface="+mn-lt"/>
              </a:rPr>
              <a:t>Green</a:t>
            </a:r>
            <a:r>
              <a:rPr lang="ru-RU" sz="4000" b="1" cap="all" dirty="0">
                <a:solidFill>
                  <a:schemeClr val="accent1">
                    <a:lumMod val="75000"/>
                  </a:schemeClr>
                </a:solidFill>
                <a:ea typeface="+mn-lt"/>
                <a:cs typeface="+mn-lt"/>
              </a:rPr>
              <a:t> </a:t>
            </a:r>
            <a:r>
              <a:rPr lang="ru-RU" sz="4000" b="1" cap="all" dirty="0" err="1">
                <a:solidFill>
                  <a:schemeClr val="accent1">
                    <a:lumMod val="75000"/>
                  </a:schemeClr>
                </a:solidFill>
                <a:ea typeface="+mn-lt"/>
                <a:cs typeface="+mn-lt"/>
              </a:rPr>
              <a:t>Technologies</a:t>
            </a:r>
            <a:endParaRPr lang="ru-RU" sz="4000" b="1" cap="all" dirty="0">
              <a:solidFill>
                <a:schemeClr val="accent1">
                  <a:lumMod val="75000"/>
                </a:schemeClr>
              </a:solidFill>
              <a:ea typeface="+mn-lt"/>
              <a:cs typeface="+mn-lt"/>
            </a:endParaRPr>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p:nvPr/>
        </p:nvCxnSpPr>
        <p:spPr>
          <a:xfrm>
            <a:off x="452386" y="900986"/>
            <a:ext cx="10805031" cy="28349"/>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AF74D91-21F6-A248-B3A9-C4E3F57CDB77}"/>
              </a:ext>
            </a:extLst>
          </p:cNvPr>
          <p:cNvSpPr txBox="1"/>
          <p:nvPr/>
        </p:nvSpPr>
        <p:spPr>
          <a:xfrm>
            <a:off x="449430" y="1187188"/>
            <a:ext cx="1080418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sz="1400" dirty="0">
                <a:solidFill>
                  <a:schemeClr val="accent1">
                    <a:lumMod val="75000"/>
                  </a:schemeClr>
                </a:solidFill>
                <a:cs typeface="Calibri"/>
              </a:rPr>
              <a:t>The main goal of green technologies development is to reduce negative impact on the environment. It is achieved by increasing energy efficiency, reducing the volume of consumed resources, reducing the amount of waste and recycling. All of these processes are resulted in quality of life and health improvement of people. Developed </a:t>
            </a:r>
            <a:r>
              <a:rPr lang="ru-RU" sz="1400" dirty="0" err="1">
                <a:solidFill>
                  <a:schemeClr val="accent1">
                    <a:lumMod val="75000"/>
                  </a:schemeClr>
                </a:solidFill>
                <a:cs typeface="Calibri"/>
              </a:rPr>
              <a:t>countries</a:t>
            </a:r>
            <a:r>
              <a:rPr lang="ru-RU" sz="1400" dirty="0">
                <a:solidFill>
                  <a:schemeClr val="accent1">
                    <a:lumMod val="75000"/>
                  </a:schemeClr>
                </a:solidFill>
                <a:cs typeface="Calibri"/>
              </a:rPr>
              <a:t> </a:t>
            </a:r>
            <a:r>
              <a:rPr lang="ru-RU" sz="1400" dirty="0" err="1">
                <a:solidFill>
                  <a:schemeClr val="accent1">
                    <a:lumMod val="75000"/>
                  </a:schemeClr>
                </a:solidFill>
                <a:cs typeface="Calibri"/>
              </a:rPr>
              <a:t>are</a:t>
            </a:r>
            <a:r>
              <a:rPr lang="ru-RU" sz="1400" dirty="0">
                <a:solidFill>
                  <a:schemeClr val="accent1">
                    <a:lumMod val="75000"/>
                  </a:schemeClr>
                </a:solidFill>
                <a:cs typeface="Calibri"/>
              </a:rPr>
              <a:t> </a:t>
            </a:r>
            <a:r>
              <a:rPr lang="ru-RU" sz="1400" dirty="0" err="1">
                <a:solidFill>
                  <a:schemeClr val="accent1">
                    <a:lumMod val="75000"/>
                  </a:schemeClr>
                </a:solidFill>
                <a:cs typeface="Calibri"/>
              </a:rPr>
              <a:t>striving</a:t>
            </a:r>
            <a:r>
              <a:rPr lang="ru-RU" sz="1400" dirty="0">
                <a:solidFill>
                  <a:schemeClr val="accent1">
                    <a:lumMod val="75000"/>
                  </a:schemeClr>
                </a:solidFill>
                <a:cs typeface="Calibri"/>
              </a:rPr>
              <a:t> </a:t>
            </a:r>
            <a:r>
              <a:rPr lang="ru-RU" sz="1400" dirty="0" err="1">
                <a:solidFill>
                  <a:schemeClr val="accent1">
                    <a:lumMod val="75000"/>
                  </a:schemeClr>
                </a:solidFill>
                <a:cs typeface="Calibri"/>
              </a:rPr>
              <a:t>to</a:t>
            </a:r>
            <a:r>
              <a:rPr lang="ru-RU" sz="1400" dirty="0">
                <a:solidFill>
                  <a:schemeClr val="accent1">
                    <a:lumMod val="75000"/>
                  </a:schemeClr>
                </a:solidFill>
                <a:cs typeface="Calibri"/>
              </a:rPr>
              <a:t> </a:t>
            </a:r>
            <a:r>
              <a:rPr lang="ru-RU" sz="1400" dirty="0" err="1">
                <a:solidFill>
                  <a:schemeClr val="accent1">
                    <a:lumMod val="75000"/>
                  </a:schemeClr>
                </a:solidFill>
                <a:cs typeface="Calibri"/>
              </a:rPr>
              <a:t>solve</a:t>
            </a:r>
            <a:r>
              <a:rPr lang="ru-RU" sz="1400" dirty="0">
                <a:solidFill>
                  <a:schemeClr val="accent1">
                    <a:lumMod val="75000"/>
                  </a:schemeClr>
                </a:solidFill>
                <a:cs typeface="Calibri"/>
              </a:rPr>
              <a:t> </a:t>
            </a:r>
            <a:r>
              <a:rPr lang="ru-RU" sz="1400" dirty="0" err="1">
                <a:solidFill>
                  <a:schemeClr val="accent1">
                    <a:lumMod val="75000"/>
                  </a:schemeClr>
                </a:solidFill>
                <a:cs typeface="Calibri"/>
              </a:rPr>
              <a:t>environmental</a:t>
            </a:r>
            <a:r>
              <a:rPr lang="ru-RU" sz="1400" dirty="0">
                <a:solidFill>
                  <a:schemeClr val="accent1">
                    <a:lumMod val="75000"/>
                  </a:schemeClr>
                </a:solidFill>
                <a:cs typeface="Calibri"/>
              </a:rPr>
              <a:t> </a:t>
            </a:r>
            <a:r>
              <a:rPr lang="ru-RU" sz="1400" dirty="0" err="1">
                <a:solidFill>
                  <a:schemeClr val="accent1">
                    <a:lumMod val="75000"/>
                  </a:schemeClr>
                </a:solidFill>
                <a:cs typeface="Calibri"/>
              </a:rPr>
              <a:t>problems</a:t>
            </a:r>
            <a:r>
              <a:rPr lang="ru-RU" sz="1400" dirty="0">
                <a:solidFill>
                  <a:schemeClr val="accent1">
                    <a:lumMod val="75000"/>
                  </a:schemeClr>
                </a:solidFill>
                <a:cs typeface="Calibri"/>
              </a:rPr>
              <a:t> </a:t>
            </a:r>
            <a:r>
              <a:rPr lang="ru-RU" sz="1400" dirty="0" err="1">
                <a:solidFill>
                  <a:schemeClr val="accent1">
                    <a:lumMod val="75000"/>
                  </a:schemeClr>
                </a:solidFill>
                <a:cs typeface="Calibri"/>
              </a:rPr>
              <a:t>in</a:t>
            </a:r>
            <a:r>
              <a:rPr lang="ru-RU" sz="1400" dirty="0">
                <a:solidFill>
                  <a:schemeClr val="accent1">
                    <a:lumMod val="75000"/>
                  </a:schemeClr>
                </a:solidFill>
                <a:cs typeface="Calibri"/>
              </a:rPr>
              <a:t> </a:t>
            </a:r>
            <a:r>
              <a:rPr lang="ru-RU" sz="1400" dirty="0" err="1">
                <a:solidFill>
                  <a:schemeClr val="accent1">
                    <a:lumMod val="75000"/>
                  </a:schemeClr>
                </a:solidFill>
                <a:cs typeface="Calibri"/>
              </a:rPr>
              <a:t>an</a:t>
            </a:r>
            <a:r>
              <a:rPr lang="ru-RU" sz="1400" dirty="0">
                <a:solidFill>
                  <a:schemeClr val="accent1">
                    <a:lumMod val="75000"/>
                  </a:schemeClr>
                </a:solidFill>
                <a:cs typeface="Calibri"/>
              </a:rPr>
              <a:t> </a:t>
            </a:r>
            <a:r>
              <a:rPr lang="ru-RU" sz="1400" dirty="0" err="1">
                <a:solidFill>
                  <a:schemeClr val="accent1">
                    <a:lumMod val="75000"/>
                  </a:schemeClr>
                </a:solidFill>
                <a:cs typeface="Calibri"/>
              </a:rPr>
              <a:t>integrated</a:t>
            </a:r>
            <a:r>
              <a:rPr lang="ru-RU" sz="1400" dirty="0">
                <a:solidFill>
                  <a:schemeClr val="accent1">
                    <a:lumMod val="75000"/>
                  </a:schemeClr>
                </a:solidFill>
                <a:cs typeface="Calibri"/>
              </a:rPr>
              <a:t> </a:t>
            </a:r>
            <a:r>
              <a:rPr lang="ru-RU" sz="1400" dirty="0" err="1">
                <a:solidFill>
                  <a:schemeClr val="accent1">
                    <a:lumMod val="75000"/>
                  </a:schemeClr>
                </a:solidFill>
                <a:cs typeface="Calibri"/>
              </a:rPr>
              <a:t>manner</a:t>
            </a:r>
            <a:r>
              <a:rPr lang="ru-RU" sz="1400" dirty="0">
                <a:solidFill>
                  <a:schemeClr val="accent1">
                    <a:lumMod val="75000"/>
                  </a:schemeClr>
                </a:solidFill>
                <a:cs typeface="Calibri"/>
              </a:rPr>
              <a:t>, </a:t>
            </a:r>
            <a:r>
              <a:rPr lang="ru-RU" sz="1400" dirty="0" err="1">
                <a:solidFill>
                  <a:schemeClr val="accent1">
                    <a:lumMod val="75000"/>
                  </a:schemeClr>
                </a:solidFill>
                <a:cs typeface="Calibri"/>
              </a:rPr>
              <a:t>applying</a:t>
            </a:r>
            <a:r>
              <a:rPr lang="ru-RU" sz="1400" dirty="0">
                <a:solidFill>
                  <a:schemeClr val="accent1">
                    <a:lumMod val="75000"/>
                  </a:schemeClr>
                </a:solidFill>
                <a:cs typeface="Calibri"/>
              </a:rPr>
              <a:t> </a:t>
            </a:r>
            <a:r>
              <a:rPr lang="ru-RU" sz="1400" dirty="0" err="1">
                <a:solidFill>
                  <a:schemeClr val="accent1">
                    <a:lumMod val="75000"/>
                  </a:schemeClr>
                </a:solidFill>
                <a:cs typeface="Calibri"/>
              </a:rPr>
              <a:t>transition</a:t>
            </a:r>
            <a:r>
              <a:rPr lang="ru-RU" sz="1400" dirty="0">
                <a:solidFill>
                  <a:schemeClr val="accent1">
                    <a:lumMod val="75000"/>
                  </a:schemeClr>
                </a:solidFill>
                <a:cs typeface="Calibri"/>
              </a:rPr>
              <a:t> </a:t>
            </a:r>
            <a:r>
              <a:rPr lang="ru-RU" sz="1400" dirty="0" err="1">
                <a:solidFill>
                  <a:schemeClr val="accent1">
                    <a:lumMod val="75000"/>
                  </a:schemeClr>
                </a:solidFill>
                <a:cs typeface="Calibri"/>
              </a:rPr>
              <a:t>to</a:t>
            </a:r>
            <a:r>
              <a:rPr lang="ru-RU" sz="1400" dirty="0">
                <a:solidFill>
                  <a:schemeClr val="accent1">
                    <a:lumMod val="75000"/>
                  </a:schemeClr>
                </a:solidFill>
                <a:cs typeface="Calibri"/>
              </a:rPr>
              <a:t> a </a:t>
            </a:r>
            <a:r>
              <a:rPr lang="ru-RU" sz="1400" dirty="0" err="1">
                <a:solidFill>
                  <a:schemeClr val="accent1">
                    <a:lumMod val="75000"/>
                  </a:schemeClr>
                </a:solidFill>
                <a:cs typeface="Calibri"/>
              </a:rPr>
              <a:t>green</a:t>
            </a:r>
            <a:r>
              <a:rPr lang="ru-RU" sz="1400" dirty="0">
                <a:solidFill>
                  <a:schemeClr val="accent1">
                    <a:lumMod val="75000"/>
                  </a:schemeClr>
                </a:solidFill>
                <a:cs typeface="Calibri"/>
              </a:rPr>
              <a:t> </a:t>
            </a:r>
            <a:r>
              <a:rPr lang="ru-RU" sz="1400" dirty="0" err="1">
                <a:solidFill>
                  <a:schemeClr val="accent1">
                    <a:lumMod val="75000"/>
                  </a:schemeClr>
                </a:solidFill>
                <a:cs typeface="Calibri"/>
              </a:rPr>
              <a:t>economy</a:t>
            </a:r>
            <a:r>
              <a:rPr lang="ru-RU" sz="1400" dirty="0">
                <a:solidFill>
                  <a:schemeClr val="accent1">
                    <a:lumMod val="75000"/>
                  </a:schemeClr>
                </a:solidFill>
                <a:cs typeface="Calibri"/>
              </a:rPr>
              <a:t> </a:t>
            </a:r>
            <a:r>
              <a:rPr lang="ru-RU" sz="1400" dirty="0" err="1">
                <a:solidFill>
                  <a:schemeClr val="accent1">
                    <a:lumMod val="75000"/>
                  </a:schemeClr>
                </a:solidFill>
                <a:cs typeface="Calibri"/>
              </a:rPr>
              <a:t>through</a:t>
            </a:r>
            <a:r>
              <a:rPr lang="ru-RU" sz="1400" dirty="0">
                <a:solidFill>
                  <a:schemeClr val="accent1">
                    <a:lumMod val="75000"/>
                  </a:schemeClr>
                </a:solidFill>
                <a:cs typeface="Calibri"/>
              </a:rPr>
              <a:t> the implementation of government programs.</a:t>
            </a:r>
          </a:p>
          <a:p>
            <a:pPr algn="just"/>
            <a:endParaRPr lang="ru-RU" sz="1400" dirty="0">
              <a:solidFill>
                <a:schemeClr val="accent1">
                  <a:lumMod val="75000"/>
                </a:schemeClr>
              </a:solidFill>
              <a:cs typeface="Calibri"/>
            </a:endParaRPr>
          </a:p>
          <a:p>
            <a:pPr algn="just"/>
            <a:r>
              <a:rPr lang="ru-RU" sz="1400" dirty="0">
                <a:solidFill>
                  <a:schemeClr val="accent1">
                    <a:lumMod val="75000"/>
                  </a:schemeClr>
                </a:solidFill>
                <a:cs typeface="Calibri"/>
              </a:rPr>
              <a:t>Best practices show that investments into green economy are growing in the world. Shares of companies that take into account environmental risks show more sustainable growth and stability. The interest and participation of government institutions stimulate entrepreneurs to finance ecological innovations and correspondingly green </a:t>
            </a:r>
            <a:r>
              <a:rPr lang="ru-RU" sz="1400" dirty="0" err="1">
                <a:solidFill>
                  <a:schemeClr val="accent1">
                    <a:lumMod val="75000"/>
                  </a:schemeClr>
                </a:solidFill>
                <a:cs typeface="Calibri"/>
              </a:rPr>
              <a:t>technologies</a:t>
            </a:r>
            <a:r>
              <a:rPr lang="ru-RU" sz="1400" dirty="0">
                <a:solidFill>
                  <a:schemeClr val="accent1">
                    <a:lumMod val="75000"/>
                  </a:schemeClr>
                </a:solidFill>
                <a:cs typeface="Calibri"/>
              </a:rPr>
              <a:t> </a:t>
            </a:r>
            <a:r>
              <a:rPr lang="ru-RU" sz="1400" dirty="0" err="1">
                <a:solidFill>
                  <a:schemeClr val="accent1">
                    <a:lumMod val="75000"/>
                  </a:schemeClr>
                </a:solidFill>
                <a:cs typeface="Calibri"/>
              </a:rPr>
              <a:t>not</a:t>
            </a:r>
            <a:r>
              <a:rPr lang="ru-RU" sz="1400" dirty="0">
                <a:solidFill>
                  <a:schemeClr val="accent1">
                    <a:lumMod val="75000"/>
                  </a:schemeClr>
                </a:solidFill>
                <a:cs typeface="Calibri"/>
              </a:rPr>
              <a:t> </a:t>
            </a:r>
            <a:r>
              <a:rPr lang="ru-RU" sz="1400" dirty="0" err="1">
                <a:solidFill>
                  <a:schemeClr val="accent1">
                    <a:lumMod val="75000"/>
                  </a:schemeClr>
                </a:solidFill>
                <a:cs typeface="Calibri"/>
              </a:rPr>
              <a:t>as</a:t>
            </a:r>
            <a:r>
              <a:rPr lang="ru-RU" sz="1400" dirty="0">
                <a:solidFill>
                  <a:schemeClr val="accent1">
                    <a:lumMod val="75000"/>
                  </a:schemeClr>
                </a:solidFill>
                <a:cs typeface="Calibri"/>
              </a:rPr>
              <a:t> a </a:t>
            </a:r>
            <a:r>
              <a:rPr lang="ru-RU" sz="1400" dirty="0" err="1">
                <a:solidFill>
                  <a:schemeClr val="accent1">
                    <a:lumMod val="75000"/>
                  </a:schemeClr>
                </a:solidFill>
                <a:cs typeface="Calibri"/>
              </a:rPr>
              <a:t>one-time</a:t>
            </a:r>
            <a:r>
              <a:rPr lang="ru-RU" sz="1400" dirty="0">
                <a:solidFill>
                  <a:schemeClr val="accent1">
                    <a:lumMod val="75000"/>
                  </a:schemeClr>
                </a:solidFill>
                <a:cs typeface="Calibri"/>
              </a:rPr>
              <a:t> </a:t>
            </a:r>
            <a:r>
              <a:rPr lang="ru-RU" sz="1400" dirty="0" err="1">
                <a:solidFill>
                  <a:schemeClr val="accent1">
                    <a:lumMod val="75000"/>
                  </a:schemeClr>
                </a:solidFill>
                <a:cs typeface="Calibri"/>
              </a:rPr>
              <a:t>action</a:t>
            </a:r>
            <a:r>
              <a:rPr lang="ru-RU" sz="1400" dirty="0">
                <a:solidFill>
                  <a:schemeClr val="accent1">
                    <a:lumMod val="75000"/>
                  </a:schemeClr>
                </a:solidFill>
                <a:cs typeface="Calibri"/>
              </a:rPr>
              <a:t>, </a:t>
            </a:r>
            <a:r>
              <a:rPr lang="ru-RU" sz="1400" dirty="0" err="1">
                <a:solidFill>
                  <a:schemeClr val="accent1">
                    <a:lumMod val="75000"/>
                  </a:schemeClr>
                </a:solidFill>
                <a:cs typeface="Calibri"/>
              </a:rPr>
              <a:t>but</a:t>
            </a:r>
            <a:r>
              <a:rPr lang="ru-RU" sz="1400" dirty="0">
                <a:solidFill>
                  <a:schemeClr val="accent1">
                    <a:lumMod val="75000"/>
                  </a:schemeClr>
                </a:solidFill>
                <a:cs typeface="Calibri"/>
              </a:rPr>
              <a:t> </a:t>
            </a:r>
            <a:r>
              <a:rPr lang="ru-RU" sz="1400" dirty="0" err="1">
                <a:solidFill>
                  <a:schemeClr val="accent1">
                    <a:lumMod val="75000"/>
                  </a:schemeClr>
                </a:solidFill>
                <a:cs typeface="Calibri"/>
              </a:rPr>
              <a:t>as</a:t>
            </a:r>
            <a:r>
              <a:rPr lang="ru-RU" sz="1400" dirty="0">
                <a:solidFill>
                  <a:schemeClr val="accent1">
                    <a:lumMod val="75000"/>
                  </a:schemeClr>
                </a:solidFill>
                <a:cs typeface="Calibri"/>
              </a:rPr>
              <a:t> </a:t>
            </a:r>
            <a:r>
              <a:rPr lang="ru-RU" sz="1400" dirty="0" err="1">
                <a:solidFill>
                  <a:schemeClr val="accent1">
                    <a:lumMod val="75000"/>
                  </a:schemeClr>
                </a:solidFill>
                <a:cs typeface="Calibri"/>
              </a:rPr>
              <a:t>an</a:t>
            </a:r>
            <a:r>
              <a:rPr lang="ru-RU" sz="1400" dirty="0">
                <a:solidFill>
                  <a:schemeClr val="accent1">
                    <a:lumMod val="75000"/>
                  </a:schemeClr>
                </a:solidFill>
                <a:cs typeface="Calibri"/>
              </a:rPr>
              <a:t> </a:t>
            </a:r>
            <a:r>
              <a:rPr lang="ru-RU" sz="1400" dirty="0" err="1">
                <a:solidFill>
                  <a:schemeClr val="accent1">
                    <a:lumMod val="75000"/>
                  </a:schemeClr>
                </a:solidFill>
                <a:cs typeface="Calibri"/>
              </a:rPr>
              <a:t>everyday</a:t>
            </a:r>
            <a:r>
              <a:rPr lang="ru-RU" sz="1400" dirty="0">
                <a:solidFill>
                  <a:schemeClr val="accent1">
                    <a:lumMod val="75000"/>
                  </a:schemeClr>
                </a:solidFill>
                <a:cs typeface="Calibri"/>
              </a:rPr>
              <a:t> </a:t>
            </a:r>
            <a:r>
              <a:rPr lang="ru-RU" sz="1400" dirty="0" err="1">
                <a:solidFill>
                  <a:schemeClr val="accent1">
                    <a:lumMod val="75000"/>
                  </a:schemeClr>
                </a:solidFill>
                <a:cs typeface="Calibri"/>
              </a:rPr>
              <a:t>routine</a:t>
            </a:r>
            <a:r>
              <a:rPr lang="ru-RU" sz="1400" dirty="0">
                <a:solidFill>
                  <a:schemeClr val="accent1">
                    <a:lumMod val="75000"/>
                  </a:schemeClr>
                </a:solidFill>
                <a:cs typeface="Calibri"/>
              </a:rPr>
              <a:t>.</a:t>
            </a:r>
          </a:p>
          <a:p>
            <a:pPr algn="just"/>
            <a:endParaRPr lang="ru-RU" sz="1400" dirty="0">
              <a:solidFill>
                <a:schemeClr val="accent1">
                  <a:lumMod val="75000"/>
                </a:schemeClr>
              </a:solidFill>
              <a:cs typeface="Calibri"/>
            </a:endParaRPr>
          </a:p>
          <a:p>
            <a:pPr algn="just"/>
            <a:r>
              <a:rPr lang="ru-RU" sz="1400" dirty="0">
                <a:solidFill>
                  <a:schemeClr val="accent1">
                    <a:lumMod val="75000"/>
                  </a:schemeClr>
                </a:solidFill>
                <a:cs typeface="Calibri"/>
              </a:rPr>
              <a:t>According to the annual report of the British analytical company FTSE Russell for 2018, the green economy grew to $4 trillion or 6% of the total global economy, and thus </a:t>
            </a:r>
            <a:r>
              <a:rPr lang="ru-RU" sz="1400" dirty="0" err="1">
                <a:solidFill>
                  <a:schemeClr val="accent1">
                    <a:lumMod val="75000"/>
                  </a:schemeClr>
                </a:solidFill>
                <a:cs typeface="Calibri"/>
              </a:rPr>
              <a:t>reached</a:t>
            </a:r>
            <a:r>
              <a:rPr lang="ru-RU" sz="1400" dirty="0">
                <a:solidFill>
                  <a:schemeClr val="accent1">
                    <a:lumMod val="75000"/>
                  </a:schemeClr>
                </a:solidFill>
                <a:cs typeface="Calibri"/>
              </a:rPr>
              <a:t> </a:t>
            </a:r>
            <a:r>
              <a:rPr lang="ru-RU" sz="1400" dirty="0" err="1">
                <a:solidFill>
                  <a:schemeClr val="accent1">
                    <a:lumMod val="75000"/>
                  </a:schemeClr>
                </a:solidFill>
                <a:cs typeface="Calibri"/>
              </a:rPr>
              <a:t>the</a:t>
            </a:r>
            <a:r>
              <a:rPr lang="ru-RU" sz="1400" dirty="0">
                <a:solidFill>
                  <a:schemeClr val="accent1">
                    <a:lumMod val="75000"/>
                  </a:schemeClr>
                </a:solidFill>
                <a:cs typeface="Calibri"/>
              </a:rPr>
              <a:t> </a:t>
            </a:r>
            <a:r>
              <a:rPr lang="ru-RU" sz="1400" dirty="0" err="1">
                <a:solidFill>
                  <a:schemeClr val="accent1">
                    <a:lumMod val="75000"/>
                  </a:schemeClr>
                </a:solidFill>
                <a:cs typeface="Calibri"/>
              </a:rPr>
              <a:t>level</a:t>
            </a:r>
            <a:r>
              <a:rPr lang="ru-RU" sz="1400" dirty="0">
                <a:solidFill>
                  <a:schemeClr val="accent1">
                    <a:lumMod val="75000"/>
                  </a:schemeClr>
                </a:solidFill>
                <a:cs typeface="Calibri"/>
              </a:rPr>
              <a:t> </a:t>
            </a:r>
            <a:r>
              <a:rPr lang="ru-RU" sz="1400" dirty="0" err="1">
                <a:solidFill>
                  <a:schemeClr val="accent1">
                    <a:lumMod val="75000"/>
                  </a:schemeClr>
                </a:solidFill>
                <a:cs typeface="Calibri"/>
              </a:rPr>
              <a:t>of</a:t>
            </a:r>
            <a:r>
              <a:rPr lang="ru-RU" sz="1400" dirty="0">
                <a:solidFill>
                  <a:schemeClr val="accent1">
                    <a:lumMod val="75000"/>
                  </a:schemeClr>
                </a:solidFill>
                <a:cs typeface="Calibri"/>
              </a:rPr>
              <a:t> </a:t>
            </a:r>
            <a:r>
              <a:rPr lang="ru-RU" sz="1400" dirty="0" err="1">
                <a:solidFill>
                  <a:schemeClr val="accent1">
                    <a:lumMod val="75000"/>
                  </a:schemeClr>
                </a:solidFill>
                <a:cs typeface="Calibri"/>
              </a:rPr>
              <a:t>the</a:t>
            </a:r>
            <a:r>
              <a:rPr lang="ru-RU" sz="1400" dirty="0">
                <a:solidFill>
                  <a:schemeClr val="accent1">
                    <a:lumMod val="75000"/>
                  </a:schemeClr>
                </a:solidFill>
                <a:cs typeface="Calibri"/>
              </a:rPr>
              <a:t> </a:t>
            </a:r>
            <a:r>
              <a:rPr lang="ru-RU" sz="1400" dirty="0" err="1">
                <a:solidFill>
                  <a:schemeClr val="accent1">
                    <a:lumMod val="75000"/>
                  </a:schemeClr>
                </a:solidFill>
                <a:cs typeface="Calibri"/>
              </a:rPr>
              <a:t>mining</a:t>
            </a:r>
            <a:r>
              <a:rPr lang="ru-RU" sz="1400" dirty="0">
                <a:solidFill>
                  <a:schemeClr val="accent1">
                    <a:lumMod val="75000"/>
                  </a:schemeClr>
                </a:solidFill>
                <a:cs typeface="Calibri"/>
              </a:rPr>
              <a:t> </a:t>
            </a:r>
            <a:r>
              <a:rPr lang="ru-RU" sz="1400" dirty="0" err="1">
                <a:solidFill>
                  <a:schemeClr val="accent1">
                    <a:lumMod val="75000"/>
                  </a:schemeClr>
                </a:solidFill>
                <a:cs typeface="Calibri"/>
              </a:rPr>
              <a:t>sector</a:t>
            </a:r>
            <a:r>
              <a:rPr lang="ru-RU" sz="1400" dirty="0">
                <a:solidFill>
                  <a:schemeClr val="accent1">
                    <a:lumMod val="75000"/>
                  </a:schemeClr>
                </a:solidFill>
                <a:cs typeface="Calibri"/>
              </a:rPr>
              <a:t>. </a:t>
            </a:r>
            <a:r>
              <a:rPr lang="ru-RU" sz="1400" dirty="0" err="1">
                <a:solidFill>
                  <a:schemeClr val="accent1">
                    <a:lumMod val="75000"/>
                  </a:schemeClr>
                </a:solidFill>
                <a:cs typeface="Calibri"/>
              </a:rPr>
              <a:t>According</a:t>
            </a:r>
            <a:r>
              <a:rPr lang="ru-RU" sz="1400" dirty="0">
                <a:solidFill>
                  <a:schemeClr val="accent1">
                    <a:lumMod val="75000"/>
                  </a:schemeClr>
                </a:solidFill>
                <a:cs typeface="Calibri"/>
              </a:rPr>
              <a:t> </a:t>
            </a:r>
            <a:r>
              <a:rPr lang="ru-RU" sz="1400" dirty="0" err="1">
                <a:solidFill>
                  <a:schemeClr val="accent1">
                    <a:lumMod val="75000"/>
                  </a:schemeClr>
                </a:solidFill>
                <a:cs typeface="Calibri"/>
              </a:rPr>
              <a:t>to</a:t>
            </a:r>
            <a:r>
              <a:rPr lang="ru-RU" sz="1400" dirty="0">
                <a:solidFill>
                  <a:schemeClr val="accent1">
                    <a:lumMod val="75000"/>
                  </a:schemeClr>
                </a:solidFill>
                <a:cs typeface="Calibri"/>
              </a:rPr>
              <a:t> </a:t>
            </a:r>
            <a:r>
              <a:rPr lang="ru-RU" sz="1400" dirty="0" err="1">
                <a:solidFill>
                  <a:schemeClr val="accent1">
                    <a:lumMod val="75000"/>
                  </a:schemeClr>
                </a:solidFill>
                <a:cs typeface="Calibri"/>
              </a:rPr>
              <a:t>the</a:t>
            </a:r>
            <a:r>
              <a:rPr lang="ru-RU" sz="1400" dirty="0">
                <a:solidFill>
                  <a:schemeClr val="accent1">
                    <a:lumMod val="75000"/>
                  </a:schemeClr>
                </a:solidFill>
                <a:cs typeface="Calibri"/>
              </a:rPr>
              <a:t> </a:t>
            </a:r>
            <a:r>
              <a:rPr lang="ru-RU" sz="1400" dirty="0" err="1">
                <a:solidFill>
                  <a:schemeClr val="accent1">
                    <a:lumMod val="75000"/>
                  </a:schemeClr>
                </a:solidFill>
                <a:cs typeface="Calibri"/>
              </a:rPr>
              <a:t>forecast</a:t>
            </a:r>
            <a:r>
              <a:rPr lang="ru-RU" sz="1400" dirty="0">
                <a:solidFill>
                  <a:schemeClr val="accent1">
                    <a:lumMod val="75000"/>
                  </a:schemeClr>
                </a:solidFill>
                <a:cs typeface="Calibri"/>
              </a:rPr>
              <a:t> </a:t>
            </a:r>
            <a:r>
              <a:rPr lang="ru-RU" sz="1400" dirty="0" err="1">
                <a:solidFill>
                  <a:schemeClr val="accent1">
                    <a:lumMod val="75000"/>
                  </a:schemeClr>
                </a:solidFill>
                <a:cs typeface="Calibri"/>
              </a:rPr>
              <a:t>by</a:t>
            </a:r>
            <a:r>
              <a:rPr lang="ru-RU" sz="1400" dirty="0">
                <a:solidFill>
                  <a:schemeClr val="accent1">
                    <a:lumMod val="75000"/>
                  </a:schemeClr>
                </a:solidFill>
                <a:cs typeface="Calibri"/>
              </a:rPr>
              <a:t> 2030 </a:t>
            </a:r>
            <a:r>
              <a:rPr lang="ru-RU" sz="1400" dirty="0" err="1">
                <a:solidFill>
                  <a:schemeClr val="accent1">
                    <a:lumMod val="75000"/>
                  </a:schemeClr>
                </a:solidFill>
                <a:cs typeface="Calibri"/>
              </a:rPr>
              <a:t>the</a:t>
            </a:r>
            <a:r>
              <a:rPr lang="ru-RU" sz="1400" dirty="0">
                <a:solidFill>
                  <a:schemeClr val="accent1">
                    <a:lumMod val="75000"/>
                  </a:schemeClr>
                </a:solidFill>
                <a:cs typeface="Calibri"/>
              </a:rPr>
              <a:t> </a:t>
            </a:r>
            <a:r>
              <a:rPr lang="ru-RU" sz="1400" dirty="0" err="1">
                <a:solidFill>
                  <a:schemeClr val="accent1">
                    <a:lumMod val="75000"/>
                  </a:schemeClr>
                </a:solidFill>
                <a:cs typeface="Calibri"/>
              </a:rPr>
              <a:t>green</a:t>
            </a:r>
            <a:r>
              <a:rPr lang="ru-RU" sz="1400" dirty="0">
                <a:solidFill>
                  <a:schemeClr val="accent1">
                    <a:lumMod val="75000"/>
                  </a:schemeClr>
                </a:solidFill>
                <a:cs typeface="Calibri"/>
              </a:rPr>
              <a:t> </a:t>
            </a:r>
            <a:r>
              <a:rPr lang="ru-RU" sz="1400" dirty="0" err="1">
                <a:solidFill>
                  <a:schemeClr val="accent1">
                    <a:lumMod val="75000"/>
                  </a:schemeClr>
                </a:solidFill>
                <a:cs typeface="Calibri"/>
              </a:rPr>
              <a:t>economy</a:t>
            </a:r>
            <a:r>
              <a:rPr lang="ru-RU" sz="1400" dirty="0">
                <a:solidFill>
                  <a:schemeClr val="accent1">
                    <a:lumMod val="75000"/>
                  </a:schemeClr>
                </a:solidFill>
                <a:cs typeface="Calibri"/>
              </a:rPr>
              <a:t> </a:t>
            </a:r>
            <a:r>
              <a:rPr lang="ru-RU" sz="1400" dirty="0" err="1">
                <a:solidFill>
                  <a:schemeClr val="accent1">
                    <a:lumMod val="75000"/>
                  </a:schemeClr>
                </a:solidFill>
                <a:cs typeface="Calibri"/>
              </a:rPr>
              <a:t>should</a:t>
            </a:r>
            <a:r>
              <a:rPr lang="ru-RU" sz="1400" dirty="0">
                <a:solidFill>
                  <a:schemeClr val="accent1">
                    <a:lumMod val="75000"/>
                  </a:schemeClr>
                </a:solidFill>
                <a:cs typeface="Calibri"/>
              </a:rPr>
              <a:t> </a:t>
            </a:r>
            <a:r>
              <a:rPr lang="ru-RU" sz="1400" dirty="0" err="1">
                <a:solidFill>
                  <a:schemeClr val="accent1">
                    <a:lumMod val="75000"/>
                  </a:schemeClr>
                </a:solidFill>
                <a:cs typeface="Calibri"/>
              </a:rPr>
              <a:t>account</a:t>
            </a:r>
            <a:r>
              <a:rPr lang="ru-RU" sz="1400" dirty="0">
                <a:solidFill>
                  <a:schemeClr val="accent1">
                    <a:lumMod val="75000"/>
                  </a:schemeClr>
                </a:solidFill>
                <a:cs typeface="Calibri"/>
              </a:rPr>
              <a:t> </a:t>
            </a:r>
            <a:r>
              <a:rPr lang="ru-RU" sz="1400" dirty="0" err="1">
                <a:solidFill>
                  <a:schemeClr val="accent1">
                    <a:lumMod val="75000"/>
                  </a:schemeClr>
                </a:solidFill>
                <a:cs typeface="Calibri"/>
              </a:rPr>
              <a:t>for</a:t>
            </a:r>
            <a:r>
              <a:rPr lang="ru-RU" sz="1400" dirty="0">
                <a:solidFill>
                  <a:schemeClr val="accent1">
                    <a:lumMod val="75000"/>
                  </a:schemeClr>
                </a:solidFill>
                <a:cs typeface="Calibri"/>
              </a:rPr>
              <a:t> </a:t>
            </a:r>
            <a:r>
              <a:rPr lang="ru-RU" sz="1400" dirty="0" err="1">
                <a:solidFill>
                  <a:schemeClr val="accent1">
                    <a:lumMod val="75000"/>
                  </a:schemeClr>
                </a:solidFill>
                <a:cs typeface="Calibri"/>
              </a:rPr>
              <a:t>up</a:t>
            </a:r>
            <a:r>
              <a:rPr lang="ru-RU" sz="1400" dirty="0">
                <a:solidFill>
                  <a:schemeClr val="accent1">
                    <a:lumMod val="75000"/>
                  </a:schemeClr>
                </a:solidFill>
                <a:cs typeface="Calibri"/>
              </a:rPr>
              <a:t> </a:t>
            </a:r>
            <a:r>
              <a:rPr lang="ru-RU" sz="1400" dirty="0" err="1">
                <a:solidFill>
                  <a:schemeClr val="accent1">
                    <a:lumMod val="75000"/>
                  </a:schemeClr>
                </a:solidFill>
                <a:cs typeface="Calibri"/>
              </a:rPr>
              <a:t>to</a:t>
            </a:r>
            <a:r>
              <a:rPr lang="ru-RU" sz="1400" dirty="0">
                <a:solidFill>
                  <a:schemeClr val="accent1">
                    <a:lumMod val="75000"/>
                  </a:schemeClr>
                </a:solidFill>
                <a:cs typeface="Calibri"/>
              </a:rPr>
              <a:t> 10% </a:t>
            </a:r>
            <a:r>
              <a:rPr lang="ru-RU" sz="1400" dirty="0" err="1">
                <a:solidFill>
                  <a:schemeClr val="accent1">
                    <a:lumMod val="75000"/>
                  </a:schemeClr>
                </a:solidFill>
                <a:cs typeface="Calibri"/>
              </a:rPr>
              <a:t>of</a:t>
            </a:r>
            <a:r>
              <a:rPr lang="ru-RU" sz="1400" dirty="0">
                <a:solidFill>
                  <a:schemeClr val="accent1">
                    <a:lumMod val="75000"/>
                  </a:schemeClr>
                </a:solidFill>
                <a:cs typeface="Calibri"/>
              </a:rPr>
              <a:t> </a:t>
            </a:r>
            <a:r>
              <a:rPr lang="ru-RU" sz="1400" dirty="0" err="1">
                <a:solidFill>
                  <a:schemeClr val="accent1">
                    <a:lumMod val="75000"/>
                  </a:schemeClr>
                </a:solidFill>
                <a:cs typeface="Calibri"/>
              </a:rPr>
              <a:t>the</a:t>
            </a:r>
            <a:r>
              <a:rPr lang="ru-RU" sz="1400" dirty="0">
                <a:solidFill>
                  <a:schemeClr val="accent1">
                    <a:lumMod val="75000"/>
                  </a:schemeClr>
                </a:solidFill>
                <a:cs typeface="Calibri"/>
              </a:rPr>
              <a:t> </a:t>
            </a:r>
            <a:r>
              <a:rPr lang="ru-RU" sz="1400" dirty="0" err="1">
                <a:solidFill>
                  <a:schemeClr val="accent1">
                    <a:lumMod val="75000"/>
                  </a:schemeClr>
                </a:solidFill>
                <a:cs typeface="Calibri"/>
              </a:rPr>
              <a:t>gross</a:t>
            </a:r>
            <a:r>
              <a:rPr lang="ru-RU" sz="1400" dirty="0">
                <a:solidFill>
                  <a:schemeClr val="accent1">
                    <a:lumMod val="75000"/>
                  </a:schemeClr>
                </a:solidFill>
                <a:cs typeface="Calibri"/>
              </a:rPr>
              <a:t> </a:t>
            </a:r>
            <a:r>
              <a:rPr lang="ru-RU" sz="1400" dirty="0" err="1">
                <a:solidFill>
                  <a:schemeClr val="accent1">
                    <a:lumMod val="75000"/>
                  </a:schemeClr>
                </a:solidFill>
                <a:cs typeface="Calibri"/>
              </a:rPr>
              <a:t>world</a:t>
            </a:r>
            <a:r>
              <a:rPr lang="ru-RU" sz="1400" dirty="0">
                <a:solidFill>
                  <a:schemeClr val="accent1">
                    <a:lumMod val="75000"/>
                  </a:schemeClr>
                </a:solidFill>
                <a:cs typeface="Calibri"/>
              </a:rPr>
              <a:t> </a:t>
            </a:r>
            <a:r>
              <a:rPr lang="ru-RU" sz="1400" dirty="0" err="1">
                <a:solidFill>
                  <a:schemeClr val="accent1">
                    <a:lumMod val="75000"/>
                  </a:schemeClr>
                </a:solidFill>
                <a:cs typeface="Calibri"/>
              </a:rPr>
              <a:t>product</a:t>
            </a:r>
            <a:r>
              <a:rPr lang="ru-RU" sz="1400" dirty="0">
                <a:solidFill>
                  <a:schemeClr val="accent1">
                    <a:lumMod val="75000"/>
                  </a:schemeClr>
                </a:solidFill>
                <a:cs typeface="Calibri"/>
              </a:rPr>
              <a:t>.</a:t>
            </a:r>
          </a:p>
          <a:p>
            <a:pPr algn="just"/>
            <a:endParaRPr lang="ru-RU" sz="1400" dirty="0">
              <a:solidFill>
                <a:schemeClr val="accent1">
                  <a:lumMod val="75000"/>
                </a:schemeClr>
              </a:solidFill>
              <a:cs typeface="Calibri"/>
            </a:endParaRPr>
          </a:p>
          <a:p>
            <a:pPr algn="just"/>
            <a:r>
              <a:rPr lang="ru-RU" sz="1400" dirty="0">
                <a:solidFill>
                  <a:schemeClr val="accent1">
                    <a:lumMod val="75000"/>
                  </a:schemeClr>
                </a:solidFill>
                <a:cs typeface="Calibri"/>
              </a:rPr>
              <a:t>One of these green technologies is the GTL technology. It allows to convert natural gas into a liquid state (gas-to-liquid technology) for the further production of </a:t>
            </a:r>
            <a:r>
              <a:rPr lang="ru-RU" sz="1400" dirty="0" err="1">
                <a:solidFill>
                  <a:schemeClr val="accent1">
                    <a:lumMod val="75000"/>
                  </a:schemeClr>
                </a:solidFill>
                <a:cs typeface="Calibri"/>
              </a:rPr>
              <a:t>diesel</a:t>
            </a:r>
            <a:r>
              <a:rPr lang="ru-RU" sz="1400" dirty="0">
                <a:solidFill>
                  <a:schemeClr val="accent1">
                    <a:lumMod val="75000"/>
                  </a:schemeClr>
                </a:solidFill>
                <a:cs typeface="Calibri"/>
              </a:rPr>
              <a:t>, gasoline, jet fuel and naphtha.</a:t>
            </a:r>
          </a:p>
          <a:p>
            <a:pPr algn="just"/>
            <a:endParaRPr lang="ru-RU" sz="1400" dirty="0">
              <a:solidFill>
                <a:schemeClr val="accent1">
                  <a:lumMod val="75000"/>
                </a:schemeClr>
              </a:solidFill>
              <a:cs typeface="Calibri"/>
            </a:endParaRPr>
          </a:p>
          <a:p>
            <a:pPr algn="just"/>
            <a:r>
              <a:rPr lang="ru-RU" sz="1400" dirty="0">
                <a:solidFill>
                  <a:schemeClr val="accent1">
                    <a:lumMod val="75000"/>
                  </a:schemeClr>
                </a:solidFill>
                <a:cs typeface="Calibri"/>
              </a:rPr>
              <a:t>One of the main aspects of GTL technology is the quality of products, since GTL synthesis is better than treating. It is much easier to control the level of impurities in the synthesized products. This allows to produce cleaner products than refined in the traditional way. It is important for European diesel producers, which had to dramatically increase the cost of refining due to restrictions on the content of sulfur and aromatic components of fuel. At the same time crude oil supply with low sulfur </a:t>
            </a:r>
            <a:r>
              <a:rPr lang="ru-RU" sz="1400" dirty="0" err="1">
                <a:solidFill>
                  <a:schemeClr val="accent1">
                    <a:lumMod val="75000"/>
                  </a:schemeClr>
                </a:solidFill>
                <a:cs typeface="Calibri"/>
              </a:rPr>
              <a:t>content</a:t>
            </a:r>
            <a:r>
              <a:rPr lang="ru-RU" sz="1400" dirty="0">
                <a:solidFill>
                  <a:schemeClr val="accent1">
                    <a:lumMod val="75000"/>
                  </a:schemeClr>
                </a:solidFill>
                <a:cs typeface="Calibri"/>
              </a:rPr>
              <a:t> </a:t>
            </a:r>
            <a:r>
              <a:rPr lang="ru-RU" sz="1400" dirty="0" err="1">
                <a:solidFill>
                  <a:schemeClr val="accent1">
                    <a:lumMod val="75000"/>
                  </a:schemeClr>
                </a:solidFill>
                <a:cs typeface="Calibri"/>
              </a:rPr>
              <a:t>to</a:t>
            </a:r>
            <a:r>
              <a:rPr lang="ru-RU" sz="1400" dirty="0">
                <a:solidFill>
                  <a:schemeClr val="accent1">
                    <a:lumMod val="75000"/>
                  </a:schemeClr>
                </a:solidFill>
                <a:cs typeface="Calibri"/>
              </a:rPr>
              <a:t> </a:t>
            </a:r>
            <a:r>
              <a:rPr lang="ru-RU" sz="1400" dirty="0" err="1">
                <a:solidFill>
                  <a:schemeClr val="accent1">
                    <a:lumMod val="75000"/>
                  </a:schemeClr>
                </a:solidFill>
                <a:cs typeface="Calibri"/>
              </a:rPr>
              <a:t>the</a:t>
            </a:r>
            <a:r>
              <a:rPr lang="ru-RU" sz="1400" dirty="0">
                <a:solidFill>
                  <a:schemeClr val="accent1">
                    <a:lumMod val="75000"/>
                  </a:schemeClr>
                </a:solidFill>
                <a:cs typeface="Calibri"/>
              </a:rPr>
              <a:t> </a:t>
            </a:r>
            <a:r>
              <a:rPr lang="ru-RU" sz="1400" dirty="0" err="1">
                <a:solidFill>
                  <a:schemeClr val="accent1">
                    <a:lumMod val="75000"/>
                  </a:schemeClr>
                </a:solidFill>
                <a:cs typeface="Calibri"/>
              </a:rPr>
              <a:t>European</a:t>
            </a:r>
            <a:r>
              <a:rPr lang="ru-RU" sz="1400" dirty="0">
                <a:solidFill>
                  <a:schemeClr val="accent1">
                    <a:lumMod val="75000"/>
                  </a:schemeClr>
                </a:solidFill>
                <a:cs typeface="Calibri"/>
              </a:rPr>
              <a:t> </a:t>
            </a:r>
            <a:r>
              <a:rPr lang="ru-RU" sz="1400" dirty="0" err="1">
                <a:solidFill>
                  <a:schemeClr val="accent1">
                    <a:lumMod val="75000"/>
                  </a:schemeClr>
                </a:solidFill>
                <a:cs typeface="Calibri"/>
              </a:rPr>
              <a:t>market</a:t>
            </a:r>
            <a:r>
              <a:rPr lang="ru-RU" sz="1400" dirty="0">
                <a:solidFill>
                  <a:schemeClr val="accent1">
                    <a:lumMod val="75000"/>
                  </a:schemeClr>
                </a:solidFill>
                <a:cs typeface="Calibri"/>
              </a:rPr>
              <a:t> </a:t>
            </a:r>
            <a:r>
              <a:rPr lang="ru-RU" sz="1400" dirty="0" err="1">
                <a:solidFill>
                  <a:schemeClr val="accent1">
                    <a:lumMod val="75000"/>
                  </a:schemeClr>
                </a:solidFill>
                <a:cs typeface="Calibri"/>
              </a:rPr>
              <a:t>is</a:t>
            </a:r>
            <a:r>
              <a:rPr lang="ru-RU" sz="1400" dirty="0">
                <a:solidFill>
                  <a:schemeClr val="accent1">
                    <a:lumMod val="75000"/>
                  </a:schemeClr>
                </a:solidFill>
                <a:cs typeface="Calibri"/>
              </a:rPr>
              <a:t> </a:t>
            </a:r>
            <a:r>
              <a:rPr lang="ru-RU" sz="1400" dirty="0" err="1">
                <a:solidFill>
                  <a:schemeClr val="accent1">
                    <a:lumMod val="75000"/>
                  </a:schemeClr>
                </a:solidFill>
                <a:cs typeface="Calibri"/>
              </a:rPr>
              <a:t>decreasing</a:t>
            </a:r>
            <a:r>
              <a:rPr lang="ru-RU" sz="1400" dirty="0">
                <a:solidFill>
                  <a:schemeClr val="accent1">
                    <a:lumMod val="75000"/>
                  </a:schemeClr>
                </a:solidFill>
                <a:cs typeface="Calibri"/>
              </a:rPr>
              <a:t> </a:t>
            </a:r>
            <a:r>
              <a:rPr lang="ru-RU" sz="1400" dirty="0" err="1">
                <a:solidFill>
                  <a:schemeClr val="accent1">
                    <a:lumMod val="75000"/>
                  </a:schemeClr>
                </a:solidFill>
                <a:cs typeface="Calibri"/>
              </a:rPr>
              <a:t>from</a:t>
            </a:r>
            <a:r>
              <a:rPr lang="ru-RU" sz="1400" dirty="0">
                <a:solidFill>
                  <a:schemeClr val="accent1">
                    <a:lumMod val="75000"/>
                  </a:schemeClr>
                </a:solidFill>
                <a:cs typeface="Calibri"/>
              </a:rPr>
              <a:t> </a:t>
            </a:r>
            <a:r>
              <a:rPr lang="ru-RU" sz="1400" dirty="0" err="1">
                <a:solidFill>
                  <a:schemeClr val="accent1">
                    <a:lumMod val="75000"/>
                  </a:schemeClr>
                </a:solidFill>
                <a:cs typeface="Calibri"/>
              </a:rPr>
              <a:t>year</a:t>
            </a:r>
            <a:r>
              <a:rPr lang="ru-RU" sz="1400" dirty="0">
                <a:solidFill>
                  <a:schemeClr val="accent1">
                    <a:lumMod val="75000"/>
                  </a:schemeClr>
                </a:solidFill>
                <a:cs typeface="Calibri"/>
              </a:rPr>
              <a:t> </a:t>
            </a:r>
            <a:r>
              <a:rPr lang="ru-RU" sz="1400" dirty="0" err="1">
                <a:solidFill>
                  <a:schemeClr val="accent1">
                    <a:lumMod val="75000"/>
                  </a:schemeClr>
                </a:solidFill>
                <a:cs typeface="Calibri"/>
              </a:rPr>
              <a:t>to</a:t>
            </a:r>
            <a:r>
              <a:rPr lang="ru-RU" sz="1400" dirty="0">
                <a:solidFill>
                  <a:schemeClr val="accent1">
                    <a:lumMod val="75000"/>
                  </a:schemeClr>
                </a:solidFill>
                <a:cs typeface="Calibri"/>
              </a:rPr>
              <a:t> </a:t>
            </a:r>
            <a:r>
              <a:rPr lang="ru-RU" sz="1400" dirty="0" err="1">
                <a:solidFill>
                  <a:schemeClr val="accent1">
                    <a:lumMod val="75000"/>
                  </a:schemeClr>
                </a:solidFill>
                <a:cs typeface="Calibri"/>
              </a:rPr>
              <a:t>year</a:t>
            </a:r>
            <a:r>
              <a:rPr lang="ru-RU" sz="1400" dirty="0">
                <a:solidFill>
                  <a:schemeClr val="accent1">
                    <a:lumMod val="75000"/>
                  </a:schemeClr>
                </a:solidFill>
                <a:cs typeface="Calibri"/>
              </a:rPr>
              <a:t> </a:t>
            </a:r>
            <a:r>
              <a:rPr lang="ru-RU" sz="1400" dirty="0" err="1">
                <a:solidFill>
                  <a:schemeClr val="accent1">
                    <a:lumMod val="75000"/>
                  </a:schemeClr>
                </a:solidFill>
                <a:cs typeface="Calibri"/>
              </a:rPr>
              <a:t>and</a:t>
            </a:r>
            <a:r>
              <a:rPr lang="ru-RU" sz="1400" dirty="0">
                <a:solidFill>
                  <a:schemeClr val="accent1">
                    <a:lumMod val="75000"/>
                  </a:schemeClr>
                </a:solidFill>
                <a:cs typeface="Calibri"/>
              </a:rPr>
              <a:t> </a:t>
            </a:r>
            <a:r>
              <a:rPr lang="ru-RU" sz="1400" dirty="0" err="1">
                <a:solidFill>
                  <a:schemeClr val="accent1">
                    <a:lumMod val="75000"/>
                  </a:schemeClr>
                </a:solidFill>
                <a:cs typeface="Calibri"/>
              </a:rPr>
              <a:t>tend</a:t>
            </a:r>
            <a:r>
              <a:rPr lang="ru-RU" sz="1400" dirty="0">
                <a:solidFill>
                  <a:schemeClr val="accent1">
                    <a:lumMod val="75000"/>
                  </a:schemeClr>
                </a:solidFill>
                <a:cs typeface="Calibri"/>
              </a:rPr>
              <a:t> </a:t>
            </a:r>
            <a:r>
              <a:rPr lang="ru-RU" sz="1400" dirty="0" err="1">
                <a:solidFill>
                  <a:schemeClr val="accent1">
                    <a:lumMod val="75000"/>
                  </a:schemeClr>
                </a:solidFill>
                <a:cs typeface="Calibri"/>
              </a:rPr>
              <a:t>to</a:t>
            </a:r>
            <a:r>
              <a:rPr lang="ru-RU" sz="1400" dirty="0">
                <a:solidFill>
                  <a:schemeClr val="accent1">
                    <a:lumMod val="75000"/>
                  </a:schemeClr>
                </a:solidFill>
                <a:cs typeface="Calibri"/>
              </a:rPr>
              <a:t> </a:t>
            </a:r>
            <a:r>
              <a:rPr lang="ru-RU" sz="1400" dirty="0" err="1">
                <a:solidFill>
                  <a:schemeClr val="accent1">
                    <a:lumMod val="75000"/>
                  </a:schemeClr>
                </a:solidFill>
                <a:cs typeface="Calibri"/>
              </a:rPr>
              <a:t>continue</a:t>
            </a:r>
            <a:r>
              <a:rPr lang="ru-RU" sz="1400" dirty="0">
                <a:solidFill>
                  <a:schemeClr val="accent1">
                    <a:lumMod val="75000"/>
                  </a:schemeClr>
                </a:solidFill>
                <a:cs typeface="Calibri"/>
              </a:rPr>
              <a:t>. </a:t>
            </a:r>
            <a:r>
              <a:rPr lang="ru-RU" sz="1400" dirty="0" err="1">
                <a:solidFill>
                  <a:schemeClr val="accent1">
                    <a:lumMod val="75000"/>
                  </a:schemeClr>
                </a:solidFill>
                <a:cs typeface="Calibri"/>
              </a:rPr>
              <a:t>In</a:t>
            </a:r>
            <a:r>
              <a:rPr lang="ru-RU" sz="1400" dirty="0">
                <a:solidFill>
                  <a:schemeClr val="accent1">
                    <a:lumMod val="75000"/>
                  </a:schemeClr>
                </a:solidFill>
                <a:cs typeface="Calibri"/>
              </a:rPr>
              <a:t> </a:t>
            </a:r>
            <a:r>
              <a:rPr lang="ru-RU" sz="1400" dirty="0" err="1">
                <a:solidFill>
                  <a:schemeClr val="accent1">
                    <a:lumMod val="75000"/>
                  </a:schemeClr>
                </a:solidFill>
                <a:cs typeface="Calibri"/>
              </a:rPr>
              <a:t>addition</a:t>
            </a:r>
            <a:r>
              <a:rPr lang="ru-RU" sz="1400" dirty="0">
                <a:solidFill>
                  <a:schemeClr val="accent1">
                    <a:lumMod val="75000"/>
                  </a:schemeClr>
                </a:solidFill>
                <a:cs typeface="Calibri"/>
              </a:rPr>
              <a:t>, </a:t>
            </a:r>
            <a:r>
              <a:rPr lang="ru-RU" sz="1400" dirty="0" err="1">
                <a:solidFill>
                  <a:schemeClr val="accent1">
                    <a:lumMod val="75000"/>
                  </a:schemeClr>
                </a:solidFill>
                <a:cs typeface="Calibri"/>
              </a:rPr>
              <a:t>synthetic</a:t>
            </a:r>
            <a:r>
              <a:rPr lang="ru-RU" sz="1400" dirty="0">
                <a:solidFill>
                  <a:schemeClr val="accent1">
                    <a:lumMod val="75000"/>
                  </a:schemeClr>
                </a:solidFill>
                <a:cs typeface="Calibri"/>
              </a:rPr>
              <a:t> </a:t>
            </a:r>
            <a:r>
              <a:rPr lang="ru-RU" sz="1400" dirty="0" err="1">
                <a:solidFill>
                  <a:schemeClr val="accent1">
                    <a:lumMod val="75000"/>
                  </a:schemeClr>
                </a:solidFill>
                <a:cs typeface="Calibri"/>
              </a:rPr>
              <a:t>diesel</a:t>
            </a:r>
            <a:r>
              <a:rPr lang="ru-RU" sz="1400" dirty="0">
                <a:solidFill>
                  <a:schemeClr val="accent1">
                    <a:lumMod val="75000"/>
                  </a:schemeClr>
                </a:solidFill>
                <a:cs typeface="Calibri"/>
              </a:rPr>
              <a:t> </a:t>
            </a:r>
            <a:r>
              <a:rPr lang="ru-RU" sz="1400" dirty="0" err="1">
                <a:solidFill>
                  <a:schemeClr val="accent1">
                    <a:lumMod val="75000"/>
                  </a:schemeClr>
                </a:solidFill>
                <a:cs typeface="Calibri"/>
              </a:rPr>
              <a:t>produced</a:t>
            </a:r>
            <a:r>
              <a:rPr lang="ru-RU" sz="1400" dirty="0">
                <a:solidFill>
                  <a:schemeClr val="accent1">
                    <a:lumMod val="75000"/>
                  </a:schemeClr>
                </a:solidFill>
                <a:cs typeface="Calibri"/>
              </a:rPr>
              <a:t> </a:t>
            </a:r>
            <a:r>
              <a:rPr lang="ru-RU" sz="1400" dirty="0" err="1">
                <a:solidFill>
                  <a:schemeClr val="accent1">
                    <a:lumMod val="75000"/>
                  </a:schemeClr>
                </a:solidFill>
                <a:cs typeface="Calibri"/>
              </a:rPr>
              <a:t>from</a:t>
            </a:r>
            <a:r>
              <a:rPr lang="ru-RU" sz="1400" dirty="0">
                <a:solidFill>
                  <a:schemeClr val="accent1">
                    <a:lumMod val="75000"/>
                  </a:schemeClr>
                </a:solidFill>
                <a:cs typeface="Calibri"/>
              </a:rPr>
              <a:t> </a:t>
            </a:r>
            <a:r>
              <a:rPr lang="ru-RU" sz="1400" dirty="0" err="1">
                <a:solidFill>
                  <a:schemeClr val="accent1">
                    <a:lumMod val="75000"/>
                  </a:schemeClr>
                </a:solidFill>
                <a:cs typeface="Calibri"/>
              </a:rPr>
              <a:t>liquefied</a:t>
            </a:r>
            <a:r>
              <a:rPr lang="ru-RU" sz="1400" dirty="0">
                <a:solidFill>
                  <a:schemeClr val="accent1">
                    <a:lumMod val="75000"/>
                  </a:schemeClr>
                </a:solidFill>
                <a:cs typeface="Calibri"/>
              </a:rPr>
              <a:t> hydrocarbons has a higher cetane number of about 70, compared to 55 for conventional fuel.</a:t>
            </a:r>
          </a:p>
          <a:p>
            <a:pPr algn="just"/>
            <a:endParaRPr lang="ru-RU" sz="1200" dirty="0">
              <a:solidFill>
                <a:schemeClr val="accent1">
                  <a:lumMod val="75000"/>
                </a:schemeClr>
              </a:solidFill>
              <a:cs typeface="Calibri"/>
            </a:endParaRPr>
          </a:p>
        </p:txBody>
      </p: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sp>
        <p:nvSpPr>
          <p:cNvPr id="13" name="TextBox 12">
            <a:extLst>
              <a:ext uri="{FF2B5EF4-FFF2-40B4-BE49-F238E27FC236}">
                <a16:creationId xmlns:a16="http://schemas.microsoft.com/office/drawing/2014/main" id="{C7E4211E-83DC-BC46-945E-C8A50F7B9676}"/>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spTree>
    <p:extLst>
      <p:ext uri="{BB962C8B-B14F-4D97-AF65-F5344CB8AC3E}">
        <p14:creationId xmlns:p14="http://schemas.microsoft.com/office/powerpoint/2010/main" val="177112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707886"/>
          </a:xfrm>
          <a:prstGeom prst="rect">
            <a:avLst/>
          </a:prstGeom>
          <a:noFill/>
        </p:spPr>
        <p:txBody>
          <a:bodyPr wrap="square" lIns="91440" tIns="45720" rIns="91440" bIns="45720" rtlCol="0" anchor="t">
            <a:spAutoFit/>
          </a:bodyPr>
          <a:lstStyle/>
          <a:p>
            <a:r>
              <a:rPr lang="en" sz="4000" b="1" cap="all">
                <a:solidFill>
                  <a:schemeClr val="accent1">
                    <a:lumMod val="75000"/>
                  </a:schemeClr>
                </a:solidFill>
                <a:latin typeface="Sero Pro"/>
                <a:ea typeface="+mn-lt"/>
                <a:cs typeface="+mn-lt"/>
              </a:rPr>
              <a:t>GTL PROCESS SPECIFICATION</a:t>
            </a:r>
            <a:endParaRPr lang="ru-RU" sz="4000" b="1" cap="all">
              <a:solidFill>
                <a:schemeClr val="accent1">
                  <a:lumMod val="75000"/>
                </a:schemeClr>
              </a:solidFill>
              <a:latin typeface="Sero Pro" panose="020B0504020101020102" pitchFamily="34" charset="0"/>
              <a:ea typeface="+mn-lt"/>
              <a:cs typeface="+mn-lt"/>
            </a:endParaRPr>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p:nvPr/>
        </p:nvCxnSpPr>
        <p:spPr>
          <a:xfrm>
            <a:off x="452386" y="900986"/>
            <a:ext cx="10805031" cy="28349"/>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AF74D91-21F6-A248-B3A9-C4E3F57CDB77}"/>
              </a:ext>
            </a:extLst>
          </p:cNvPr>
          <p:cNvSpPr txBox="1"/>
          <p:nvPr/>
        </p:nvSpPr>
        <p:spPr>
          <a:xfrm>
            <a:off x="449430" y="1173077"/>
            <a:ext cx="732199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sz="1400" dirty="0">
                <a:solidFill>
                  <a:schemeClr val="accent1">
                    <a:lumMod val="75000"/>
                  </a:schemeClr>
                </a:solidFill>
              </a:rPr>
              <a:t>Growing demand for efficient and sustainable production of energy and consumer goods makes it possible to monetize methane-rich gas (natural, shale, other) by converting it into premium motor fuels and other chemicals </a:t>
            </a:r>
            <a:r>
              <a:rPr lang="ru-RU" sz="1400">
                <a:solidFill>
                  <a:schemeClr val="accent1">
                    <a:lumMod val="75000"/>
                  </a:schemeClr>
                </a:solidFill>
              </a:rPr>
              <a:t>utilizing Fischer-Tropsch process.</a:t>
            </a:r>
          </a:p>
          <a:p>
            <a:pPr algn="just"/>
            <a:endParaRPr lang="ru-RU" sz="1400" dirty="0">
              <a:solidFill>
                <a:schemeClr val="accent1">
                  <a:lumMod val="75000"/>
                </a:schemeClr>
              </a:solidFill>
            </a:endParaRPr>
          </a:p>
          <a:p>
            <a:pPr algn="just"/>
            <a:r>
              <a:rPr lang="ru-RU" sz="1400">
                <a:solidFill>
                  <a:schemeClr val="accent1">
                    <a:lumMod val="75000"/>
                  </a:schemeClr>
                </a:solidFill>
              </a:rPr>
              <a:t>The GTL technology is based on the Sasol Slurry Phase Distillate Process™ (SSPD process). It consists of three </a:t>
            </a:r>
            <a:r>
              <a:rPr lang="ru-RU" sz="1400" dirty="0">
                <a:solidFill>
                  <a:schemeClr val="accent1">
                    <a:lumMod val="75000"/>
                  </a:schemeClr>
                </a:solidFill>
              </a:rPr>
              <a:t>stages. In the first stage, natural gas combines with oxygen and forms synthesis gas. The synthesis gas is then subjected to a Fischer-Tropsch conversion to form a paraffinic synthetic crude oil. Finally, the synthetic crude oil is </a:t>
            </a:r>
            <a:r>
              <a:rPr lang="ru-RU" sz="1400">
                <a:solidFill>
                  <a:schemeClr val="accent1">
                    <a:lumMod val="75000"/>
                  </a:schemeClr>
                </a:solidFill>
              </a:rPr>
              <a:t>cracked to produce the final product - diesel, jet fuel or naphtha.</a:t>
            </a:r>
          </a:p>
          <a:p>
            <a:pPr algn="just"/>
            <a:endParaRPr lang="ru-RU" sz="1400" dirty="0">
              <a:solidFill>
                <a:schemeClr val="accent1">
                  <a:lumMod val="75000"/>
                </a:schemeClr>
              </a:solidFill>
            </a:endParaRPr>
          </a:p>
          <a:p>
            <a:pPr algn="just"/>
            <a:r>
              <a:rPr lang="ru-RU" sz="1400" dirty="0">
                <a:solidFill>
                  <a:schemeClr val="accent1">
                    <a:lumMod val="75000"/>
                  </a:schemeClr>
                </a:solidFill>
              </a:rPr>
              <a:t>The strength of the Sasol SPD™ process is not just the inherent quality of three-component technologies, but how </a:t>
            </a:r>
            <a:r>
              <a:rPr lang="ru-RU" sz="1400">
                <a:solidFill>
                  <a:schemeClr val="accent1">
                    <a:lumMod val="75000"/>
                  </a:schemeClr>
                </a:solidFill>
              </a:rPr>
              <a:t>they are combined to improve efficiency and optimize productivity.</a:t>
            </a:r>
          </a:p>
          <a:p>
            <a:pPr algn="just"/>
            <a:endParaRPr lang="ru-RU" sz="1400" dirty="0">
              <a:solidFill>
                <a:schemeClr val="accent1">
                  <a:lumMod val="75000"/>
                </a:schemeClr>
              </a:solidFill>
            </a:endParaRPr>
          </a:p>
          <a:p>
            <a:pPr algn="just"/>
            <a:r>
              <a:rPr lang="ru-RU" sz="1400" dirty="0">
                <a:solidFill>
                  <a:schemeClr val="accent1">
                    <a:lumMod val="75000"/>
                  </a:schemeClr>
                </a:solidFill>
              </a:rPr>
              <a:t>This seamless integration is based on Sasol's unrivaled expertise spanning over 60 years of synthetic fuels production. Sasol has pioneered the Fischer-Tpropsch synthesis, started to produce synthetic fuels from gasified coal since 1955. This high temperature process, known as Sasol Advanced Synthesis, uses moving bed iron oxide catalysts. This synthesis is used to isolate gasoline fractions and light olefin fractions. Later company focused on a low temperature process known as the slurry distillation process (SSPD). This process uses partial oxidation of </a:t>
            </a:r>
            <a:r>
              <a:rPr lang="ru-RU" sz="1400">
                <a:solidFill>
                  <a:schemeClr val="accent1">
                    <a:lumMod val="75000"/>
                  </a:schemeClr>
                </a:solidFill>
              </a:rPr>
              <a:t>synthesis gas using a suspension of wax in water as a catalyst where the Fischer-Tropsch reaction takes place.</a:t>
            </a:r>
            <a:endParaRPr lang="en-US" sz="1400">
              <a:solidFill>
                <a:schemeClr val="accent1">
                  <a:lumMod val="75000"/>
                </a:schemeClr>
              </a:solidFill>
            </a:endParaRPr>
          </a:p>
        </p:txBody>
      </p: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pic>
        <p:nvPicPr>
          <p:cNvPr id="3" name="Рисунок 2">
            <a:extLst>
              <a:ext uri="{FF2B5EF4-FFF2-40B4-BE49-F238E27FC236}">
                <a16:creationId xmlns:a16="http://schemas.microsoft.com/office/drawing/2014/main" id="{275374B8-7565-7548-8688-5BA09DCDF7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9037" y="1173077"/>
            <a:ext cx="3662047" cy="3865096"/>
          </a:xfrm>
          <a:prstGeom prst="rect">
            <a:avLst/>
          </a:prstGeom>
        </p:spPr>
      </p:pic>
      <p:sp>
        <p:nvSpPr>
          <p:cNvPr id="11" name="TextBox 10">
            <a:extLst>
              <a:ext uri="{FF2B5EF4-FFF2-40B4-BE49-F238E27FC236}">
                <a16:creationId xmlns:a16="http://schemas.microsoft.com/office/drawing/2014/main" id="{B41FB6C6-B36F-C049-BB22-32BAFAF1FB6B}"/>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spTree>
    <p:extLst>
      <p:ext uri="{BB962C8B-B14F-4D97-AF65-F5344CB8AC3E}">
        <p14:creationId xmlns:p14="http://schemas.microsoft.com/office/powerpoint/2010/main" val="286178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1C9CF76-7A18-8D4F-A12E-A2982AB7EFAE}"/>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707886"/>
          </a:xfrm>
          <a:prstGeom prst="rect">
            <a:avLst/>
          </a:prstGeom>
          <a:noFill/>
        </p:spPr>
        <p:txBody>
          <a:bodyPr wrap="square" lIns="91440" tIns="45720" rIns="91440" bIns="45720" rtlCol="0" anchor="t">
            <a:spAutoFit/>
          </a:bodyPr>
          <a:lstStyle/>
          <a:p>
            <a:r>
              <a:rPr lang="en" sz="4000" b="1" cap="all">
                <a:solidFill>
                  <a:schemeClr val="accent1">
                    <a:lumMod val="75000"/>
                  </a:schemeClr>
                </a:solidFill>
                <a:latin typeface="Sero Pro"/>
                <a:ea typeface="+mn-lt"/>
                <a:cs typeface="+mn-lt"/>
              </a:rPr>
              <a:t>GTL technology products</a:t>
            </a:r>
            <a:endParaRPr lang="ru-RU" sz="4000" b="1" cap="all">
              <a:solidFill>
                <a:schemeClr val="accent1">
                  <a:lumMod val="75000"/>
                </a:schemeClr>
              </a:solidFill>
              <a:latin typeface="Sero Pro" panose="020B0504020101020102" pitchFamily="34" charset="0"/>
              <a:ea typeface="+mn-lt"/>
              <a:cs typeface="+mn-lt"/>
            </a:endParaRPr>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p:nvPr/>
        </p:nvCxnSpPr>
        <p:spPr>
          <a:xfrm>
            <a:off x="452386" y="900986"/>
            <a:ext cx="10805031" cy="28349"/>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AF74D91-21F6-A248-B3A9-C4E3F57CDB77}"/>
              </a:ext>
            </a:extLst>
          </p:cNvPr>
          <p:cNvSpPr txBox="1"/>
          <p:nvPr/>
        </p:nvSpPr>
        <p:spPr>
          <a:xfrm>
            <a:off x="449430" y="1187188"/>
            <a:ext cx="10804182"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main</a:t>
            </a:r>
            <a:r>
              <a:rPr lang="ru-RU" sz="1400" dirty="0">
                <a:solidFill>
                  <a:schemeClr val="accent1">
                    <a:lumMod val="75000"/>
                  </a:schemeClr>
                </a:solidFill>
              </a:rPr>
              <a:t> </a:t>
            </a:r>
            <a:r>
              <a:rPr lang="ru-RU" sz="1400" dirty="0" err="1">
                <a:solidFill>
                  <a:schemeClr val="accent1">
                    <a:lumMod val="75000"/>
                  </a:schemeClr>
                </a:solidFill>
              </a:rPr>
              <a:t>products</a:t>
            </a:r>
            <a:r>
              <a:rPr lang="ru-RU" sz="1400" dirty="0">
                <a:solidFill>
                  <a:schemeClr val="accent1">
                    <a:lumMod val="75000"/>
                  </a:schemeClr>
                </a:solidFill>
              </a:rPr>
              <a:t> </a:t>
            </a:r>
            <a:r>
              <a:rPr lang="ru-RU" sz="1400" dirty="0" err="1">
                <a:solidFill>
                  <a:schemeClr val="accent1">
                    <a:lumMod val="75000"/>
                  </a:schemeClr>
                </a:solidFill>
              </a:rPr>
              <a:t>of</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Sasol</a:t>
            </a:r>
            <a:r>
              <a:rPr lang="ru-RU" sz="1400" dirty="0">
                <a:solidFill>
                  <a:schemeClr val="accent1">
                    <a:lumMod val="75000"/>
                  </a:schemeClr>
                </a:solidFill>
              </a:rPr>
              <a:t> </a:t>
            </a:r>
            <a:r>
              <a:rPr lang="ru-RU" sz="1400" dirty="0" err="1">
                <a:solidFill>
                  <a:schemeClr val="accent1">
                    <a:lumMod val="75000"/>
                  </a:schemeClr>
                </a:solidFill>
              </a:rPr>
              <a:t>Slurry</a:t>
            </a:r>
            <a:r>
              <a:rPr lang="ru-RU" sz="1400" dirty="0">
                <a:solidFill>
                  <a:schemeClr val="accent1">
                    <a:lumMod val="75000"/>
                  </a:schemeClr>
                </a:solidFill>
              </a:rPr>
              <a:t> </a:t>
            </a:r>
            <a:r>
              <a:rPr lang="ru-RU" sz="1400" dirty="0" err="1">
                <a:solidFill>
                  <a:schemeClr val="accent1">
                    <a:lumMod val="75000"/>
                  </a:schemeClr>
                </a:solidFill>
              </a:rPr>
              <a:t>Phase</a:t>
            </a:r>
            <a:r>
              <a:rPr lang="ru-RU" sz="1400" dirty="0">
                <a:solidFill>
                  <a:schemeClr val="accent1">
                    <a:lumMod val="75000"/>
                  </a:schemeClr>
                </a:solidFill>
              </a:rPr>
              <a:t> </a:t>
            </a:r>
            <a:r>
              <a:rPr lang="ru-RU" sz="1400" dirty="0" err="1">
                <a:solidFill>
                  <a:schemeClr val="accent1">
                    <a:lumMod val="75000"/>
                  </a:schemeClr>
                </a:solidFill>
              </a:rPr>
              <a:t>Distillate</a:t>
            </a:r>
            <a:r>
              <a:rPr lang="ru-RU" sz="1400" dirty="0">
                <a:solidFill>
                  <a:schemeClr val="accent1">
                    <a:lumMod val="75000"/>
                  </a:schemeClr>
                </a:solidFill>
              </a:rPr>
              <a:t> </a:t>
            </a:r>
            <a:r>
              <a:rPr lang="ru-RU" sz="1400" dirty="0" err="1">
                <a:solidFill>
                  <a:schemeClr val="accent1">
                    <a:lumMod val="75000"/>
                  </a:schemeClr>
                </a:solidFill>
              </a:rPr>
              <a:t>Process</a:t>
            </a:r>
            <a:r>
              <a:rPr lang="ru-RU" sz="1400" dirty="0">
                <a:solidFill>
                  <a:schemeClr val="accent1">
                    <a:lumMod val="75000"/>
                  </a:schemeClr>
                </a:solidFill>
              </a:rPr>
              <a:t>™ </a:t>
            </a:r>
            <a:r>
              <a:rPr lang="ru-RU" sz="1400" dirty="0" err="1">
                <a:solidFill>
                  <a:schemeClr val="accent1">
                    <a:lumMod val="75000"/>
                  </a:schemeClr>
                </a:solidFill>
              </a:rPr>
              <a:t>are</a:t>
            </a:r>
            <a:r>
              <a:rPr lang="ru-RU" sz="1400" dirty="0">
                <a:solidFill>
                  <a:schemeClr val="accent1">
                    <a:lumMod val="75000"/>
                  </a:schemeClr>
                </a:solidFill>
              </a:rPr>
              <a:t> </a:t>
            </a:r>
            <a:r>
              <a:rPr lang="ru-RU" sz="1400" dirty="0" err="1">
                <a:solidFill>
                  <a:schemeClr val="accent1">
                    <a:lumMod val="75000"/>
                  </a:schemeClr>
                </a:solidFill>
              </a:rPr>
              <a:t>diesel</a:t>
            </a:r>
            <a:r>
              <a:rPr lang="ru-RU" sz="1400" dirty="0">
                <a:solidFill>
                  <a:schemeClr val="accent1">
                    <a:lumMod val="75000"/>
                  </a:schemeClr>
                </a:solidFill>
              </a:rPr>
              <a:t>, </a:t>
            </a:r>
            <a:r>
              <a:rPr lang="ru-RU" sz="1400" dirty="0" err="1">
                <a:solidFill>
                  <a:schemeClr val="accent1">
                    <a:lumMod val="75000"/>
                  </a:schemeClr>
                </a:solidFill>
              </a:rPr>
              <a:t>jet</a:t>
            </a:r>
            <a:r>
              <a:rPr lang="ru-RU" sz="1400" dirty="0">
                <a:solidFill>
                  <a:schemeClr val="accent1">
                    <a:lumMod val="75000"/>
                  </a:schemeClr>
                </a:solidFill>
              </a:rPr>
              <a:t> </a:t>
            </a:r>
            <a:r>
              <a:rPr lang="ru-RU" sz="1400" dirty="0" err="1">
                <a:solidFill>
                  <a:schemeClr val="accent1">
                    <a:lumMod val="75000"/>
                  </a:schemeClr>
                </a:solidFill>
              </a:rPr>
              <a:t>fuel</a:t>
            </a:r>
            <a:r>
              <a:rPr lang="ru-RU" sz="1400" dirty="0">
                <a:solidFill>
                  <a:schemeClr val="accent1">
                    <a:lumMod val="75000"/>
                  </a:schemeClr>
                </a:solidFill>
              </a:rPr>
              <a:t> </a:t>
            </a:r>
            <a:r>
              <a:rPr lang="ru-RU" sz="1400" dirty="0" err="1">
                <a:solidFill>
                  <a:schemeClr val="accent1">
                    <a:lumMod val="75000"/>
                  </a:schemeClr>
                </a:solidFill>
              </a:rPr>
              <a:t>and</a:t>
            </a:r>
            <a:r>
              <a:rPr lang="ru-RU" sz="1400" dirty="0">
                <a:solidFill>
                  <a:schemeClr val="accent1">
                    <a:lumMod val="75000"/>
                  </a:schemeClr>
                </a:solidFill>
              </a:rPr>
              <a:t> </a:t>
            </a:r>
            <a:r>
              <a:rPr lang="ru-RU" sz="1400" dirty="0" err="1">
                <a:solidFill>
                  <a:schemeClr val="accent1">
                    <a:lumMod val="75000"/>
                  </a:schemeClr>
                </a:solidFill>
              </a:rPr>
              <a:t>naphtha</a:t>
            </a:r>
            <a:r>
              <a:rPr lang="ru-RU" sz="1400" dirty="0">
                <a:solidFill>
                  <a:schemeClr val="accent1">
                    <a:lumMod val="75000"/>
                  </a:schemeClr>
                </a:solidFill>
              </a:rPr>
              <a:t>.</a:t>
            </a:r>
            <a:endParaRPr lang="ru-RU" sz="1400" dirty="0">
              <a:solidFill>
                <a:schemeClr val="accent1">
                  <a:lumMod val="75000"/>
                </a:schemeClr>
              </a:solidFill>
              <a:cs typeface="Calibri"/>
            </a:endParaRPr>
          </a:p>
          <a:p>
            <a:pPr algn="just"/>
            <a:endParaRPr lang="ru-RU" sz="1400" dirty="0">
              <a:solidFill>
                <a:schemeClr val="accent1">
                  <a:lumMod val="75000"/>
                </a:schemeClr>
              </a:solidFill>
              <a:cs typeface="Calibri"/>
            </a:endParaRPr>
          </a:p>
          <a:p>
            <a:pPr algn="just"/>
            <a:r>
              <a:rPr lang="ru-RU" sz="1400" dirty="0">
                <a:solidFill>
                  <a:schemeClr val="accent1">
                    <a:lumMod val="75000"/>
                  </a:schemeClr>
                </a:solidFill>
              </a:rPr>
              <a:t>GTL diesel has high performance and low emissions with almost zero sulfur content. GTL diesel can be used on existing diesel motors pure or as a raw material for blending. GTL diesel reduces emissions by up to 70% compared to standard crude oil based diesel. Its cleaner and more complete combustion helps to reduce motor deposits. This reduces motor wear, extends motor life and oil change period. GTL diesel can also be blended with standard diesel which significantly improves fuel quality without </a:t>
            </a:r>
            <a:r>
              <a:rPr lang="ru-RU" sz="1400" dirty="0" err="1">
                <a:solidFill>
                  <a:schemeClr val="accent1">
                    <a:lumMod val="75000"/>
                  </a:schemeClr>
                </a:solidFill>
              </a:rPr>
              <a:t>need</a:t>
            </a:r>
            <a:r>
              <a:rPr lang="ru-RU" sz="1400" dirty="0">
                <a:solidFill>
                  <a:schemeClr val="accent1">
                    <a:lumMod val="75000"/>
                  </a:schemeClr>
                </a:solidFill>
              </a:rPr>
              <a:t> </a:t>
            </a:r>
            <a:r>
              <a:rPr lang="ru-RU" sz="1400" dirty="0" err="1">
                <a:solidFill>
                  <a:schemeClr val="accent1">
                    <a:lumMod val="75000"/>
                  </a:schemeClr>
                </a:solidFill>
              </a:rPr>
              <a:t>for</a:t>
            </a:r>
            <a:r>
              <a:rPr lang="ru-RU" sz="1400" dirty="0">
                <a:solidFill>
                  <a:schemeClr val="accent1">
                    <a:lumMod val="75000"/>
                  </a:schemeClr>
                </a:solidFill>
              </a:rPr>
              <a:t> </a:t>
            </a:r>
            <a:r>
              <a:rPr lang="ru-RU" sz="1400" dirty="0" err="1">
                <a:solidFill>
                  <a:schemeClr val="accent1">
                    <a:lumMod val="75000"/>
                  </a:schemeClr>
                </a:solidFill>
              </a:rPr>
              <a:t>costly</a:t>
            </a:r>
            <a:r>
              <a:rPr lang="ru-RU" sz="1400" dirty="0">
                <a:solidFill>
                  <a:schemeClr val="accent1">
                    <a:lumMod val="75000"/>
                  </a:schemeClr>
                </a:solidFill>
              </a:rPr>
              <a:t> </a:t>
            </a:r>
            <a:r>
              <a:rPr lang="ru-RU" sz="1400" dirty="0" err="1">
                <a:solidFill>
                  <a:schemeClr val="accent1">
                    <a:lumMod val="75000"/>
                  </a:schemeClr>
                </a:solidFill>
              </a:rPr>
              <a:t>refinery</a:t>
            </a:r>
            <a:r>
              <a:rPr lang="ru-RU" sz="1400" dirty="0">
                <a:solidFill>
                  <a:schemeClr val="accent1">
                    <a:lumMod val="75000"/>
                  </a:schemeClr>
                </a:solidFill>
              </a:rPr>
              <a:t> </a:t>
            </a:r>
            <a:r>
              <a:rPr lang="ru-RU" sz="1400" dirty="0" err="1">
                <a:solidFill>
                  <a:schemeClr val="accent1">
                    <a:lumMod val="75000"/>
                  </a:schemeClr>
                </a:solidFill>
              </a:rPr>
              <a:t>retrofits</a:t>
            </a:r>
            <a:r>
              <a:rPr lang="ru-RU" sz="1400" dirty="0">
                <a:solidFill>
                  <a:schemeClr val="accent1">
                    <a:lumMod val="75000"/>
                  </a:schemeClr>
                </a:solidFill>
              </a:rPr>
              <a:t>.</a:t>
            </a:r>
            <a:endParaRPr lang="ru-RU" sz="1400" dirty="0">
              <a:solidFill>
                <a:schemeClr val="accent1">
                  <a:lumMod val="75000"/>
                </a:schemeClr>
              </a:solidFill>
              <a:cs typeface="Calibri"/>
            </a:endParaRPr>
          </a:p>
          <a:p>
            <a:pPr algn="just"/>
            <a:endParaRPr lang="ru-RU" sz="1400" dirty="0">
              <a:solidFill>
                <a:schemeClr val="accent1">
                  <a:lumMod val="75000"/>
                </a:schemeClr>
              </a:solidFill>
              <a:cs typeface="Calibri"/>
            </a:endParaRPr>
          </a:p>
          <a:p>
            <a:pPr algn="just"/>
            <a:r>
              <a:rPr lang="ru-RU" sz="1400" dirty="0">
                <a:solidFill>
                  <a:schemeClr val="accent1">
                    <a:lumMod val="75000"/>
                  </a:schemeClr>
                </a:solidFill>
              </a:rPr>
              <a:t>Our planet needs environmentally friendly air travel. GTL jet fuel allows airline operators a safe and cost-effective way to reduce emissions. Synthetic fuels are a hallmark of </a:t>
            </a:r>
            <a:r>
              <a:rPr lang="ru-RU" sz="1400" dirty="0" err="1">
                <a:solidFill>
                  <a:schemeClr val="accent1">
                    <a:lumMod val="75000"/>
                  </a:schemeClr>
                </a:solidFill>
              </a:rPr>
              <a:t>aviation</a:t>
            </a:r>
            <a:r>
              <a:rPr lang="ru-RU" sz="1400" dirty="0">
                <a:solidFill>
                  <a:schemeClr val="accent1">
                    <a:lumMod val="75000"/>
                  </a:schemeClr>
                </a:solidFill>
              </a:rPr>
              <a:t>, </a:t>
            </a:r>
            <a:r>
              <a:rPr lang="ru-RU" sz="1400" dirty="0" err="1">
                <a:solidFill>
                  <a:schemeClr val="accent1">
                    <a:lumMod val="75000"/>
                  </a:schemeClr>
                </a:solidFill>
              </a:rPr>
              <a:t>but</a:t>
            </a:r>
            <a:r>
              <a:rPr lang="ru-RU" sz="1400" dirty="0">
                <a:solidFill>
                  <a:schemeClr val="accent1">
                    <a:lumMod val="75000"/>
                  </a:schemeClr>
                </a:solidFill>
              </a:rPr>
              <a:t> GTL </a:t>
            </a:r>
            <a:r>
              <a:rPr lang="ru-RU" sz="1400" dirty="0" err="1">
                <a:solidFill>
                  <a:schemeClr val="accent1">
                    <a:lumMod val="75000"/>
                  </a:schemeClr>
                </a:solidFill>
              </a:rPr>
              <a:t>jet</a:t>
            </a:r>
            <a:r>
              <a:rPr lang="ru-RU" sz="1400" dirty="0">
                <a:solidFill>
                  <a:schemeClr val="accent1">
                    <a:lumMod val="75000"/>
                  </a:schemeClr>
                </a:solidFill>
              </a:rPr>
              <a:t> </a:t>
            </a:r>
            <a:r>
              <a:rPr lang="ru-RU" sz="1400" dirty="0" err="1">
                <a:solidFill>
                  <a:schemeClr val="accent1">
                    <a:lumMod val="75000"/>
                  </a:schemeClr>
                </a:solidFill>
              </a:rPr>
              <a:t>fuel</a:t>
            </a:r>
            <a:r>
              <a:rPr lang="ru-RU" sz="1400" dirty="0">
                <a:solidFill>
                  <a:schemeClr val="accent1">
                    <a:lumMod val="75000"/>
                  </a:schemeClr>
                </a:solidFill>
              </a:rPr>
              <a:t> </a:t>
            </a:r>
            <a:r>
              <a:rPr lang="ru-RU" sz="1400" dirty="0" err="1">
                <a:solidFill>
                  <a:schemeClr val="accent1">
                    <a:lumMod val="75000"/>
                  </a:schemeClr>
                </a:solidFill>
              </a:rPr>
              <a:t>has</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potential</a:t>
            </a:r>
            <a:r>
              <a:rPr lang="ru-RU" sz="1400" dirty="0">
                <a:solidFill>
                  <a:schemeClr val="accent1">
                    <a:lumMod val="75000"/>
                  </a:schemeClr>
                </a:solidFill>
              </a:rPr>
              <a:t> </a:t>
            </a:r>
            <a:r>
              <a:rPr lang="ru-RU" sz="1400" dirty="0" err="1">
                <a:solidFill>
                  <a:schemeClr val="accent1">
                    <a:lumMod val="75000"/>
                  </a:schemeClr>
                </a:solidFill>
              </a:rPr>
              <a:t>to</a:t>
            </a:r>
            <a:r>
              <a:rPr lang="ru-RU" sz="1400" dirty="0">
                <a:solidFill>
                  <a:schemeClr val="accent1">
                    <a:lumMod val="75000"/>
                  </a:schemeClr>
                </a:solidFill>
              </a:rPr>
              <a:t> </a:t>
            </a:r>
            <a:r>
              <a:rPr lang="ru-RU" sz="1400" dirty="0" err="1">
                <a:solidFill>
                  <a:schemeClr val="accent1">
                    <a:lumMod val="75000"/>
                  </a:schemeClr>
                </a:solidFill>
              </a:rPr>
              <a:t>surpass</a:t>
            </a:r>
            <a:r>
              <a:rPr lang="ru-RU" sz="1400" dirty="0">
                <a:solidFill>
                  <a:schemeClr val="accent1">
                    <a:lumMod val="75000"/>
                  </a:schemeClr>
                </a:solidFill>
              </a:rPr>
              <a:t> </a:t>
            </a:r>
            <a:r>
              <a:rPr lang="ru-RU" sz="1400" dirty="0" err="1">
                <a:solidFill>
                  <a:schemeClr val="accent1">
                    <a:lumMod val="75000"/>
                  </a:schemeClr>
                </a:solidFill>
              </a:rPr>
              <a:t>anything</a:t>
            </a:r>
            <a:r>
              <a:rPr lang="ru-RU" sz="1400" dirty="0">
                <a:solidFill>
                  <a:schemeClr val="accent1">
                    <a:lumMod val="75000"/>
                  </a:schemeClr>
                </a:solidFill>
              </a:rPr>
              <a:t> </a:t>
            </a:r>
            <a:r>
              <a:rPr lang="ru-RU" sz="1400" dirty="0" err="1">
                <a:solidFill>
                  <a:schemeClr val="accent1">
                    <a:lumMod val="75000"/>
                  </a:schemeClr>
                </a:solidFill>
              </a:rPr>
              <a:t>previously</a:t>
            </a:r>
            <a:r>
              <a:rPr lang="ru-RU" sz="1400" dirty="0">
                <a:solidFill>
                  <a:schemeClr val="accent1">
                    <a:lumMod val="75000"/>
                  </a:schemeClr>
                </a:solidFill>
              </a:rPr>
              <a:t> </a:t>
            </a:r>
            <a:r>
              <a:rPr lang="ru-RU" sz="1400" dirty="0" err="1">
                <a:solidFill>
                  <a:schemeClr val="accent1">
                    <a:lumMod val="75000"/>
                  </a:schemeClr>
                </a:solidFill>
              </a:rPr>
              <a:t>achieved</a:t>
            </a:r>
            <a:r>
              <a:rPr lang="ru-RU" sz="1400" dirty="0">
                <a:solidFill>
                  <a:schemeClr val="accent1">
                    <a:lumMod val="75000"/>
                  </a:schemeClr>
                </a:solidFill>
              </a:rPr>
              <a:t> </a:t>
            </a:r>
            <a:r>
              <a:rPr lang="ru-RU" sz="1400" dirty="0" err="1">
                <a:solidFill>
                  <a:schemeClr val="accent1">
                    <a:lumMod val="75000"/>
                  </a:schemeClr>
                </a:solidFill>
              </a:rPr>
              <a:t>in</a:t>
            </a:r>
            <a:r>
              <a:rPr lang="ru-RU" sz="1400" dirty="0">
                <a:solidFill>
                  <a:schemeClr val="accent1">
                    <a:lumMod val="75000"/>
                  </a:schemeClr>
                </a:solidFill>
              </a:rPr>
              <a:t> </a:t>
            </a:r>
            <a:r>
              <a:rPr lang="ru-RU" sz="1400" dirty="0" err="1">
                <a:solidFill>
                  <a:schemeClr val="accent1">
                    <a:lumMod val="75000"/>
                  </a:schemeClr>
                </a:solidFill>
              </a:rPr>
              <a:t>terms</a:t>
            </a:r>
            <a:r>
              <a:rPr lang="ru-RU" sz="1400" dirty="0">
                <a:solidFill>
                  <a:schemeClr val="accent1">
                    <a:lumMod val="75000"/>
                  </a:schemeClr>
                </a:solidFill>
              </a:rPr>
              <a:t> </a:t>
            </a:r>
            <a:r>
              <a:rPr lang="ru-RU" sz="1400" dirty="0" err="1">
                <a:solidFill>
                  <a:schemeClr val="accent1">
                    <a:lumMod val="75000"/>
                  </a:schemeClr>
                </a:solidFill>
              </a:rPr>
              <a:t>of</a:t>
            </a:r>
            <a:r>
              <a:rPr lang="ru-RU" sz="1400" dirty="0">
                <a:solidFill>
                  <a:schemeClr val="accent1">
                    <a:lumMod val="75000"/>
                  </a:schemeClr>
                </a:solidFill>
              </a:rPr>
              <a:t> </a:t>
            </a:r>
            <a:r>
              <a:rPr lang="ru-RU" sz="1400" dirty="0" err="1">
                <a:solidFill>
                  <a:schemeClr val="accent1">
                    <a:lumMod val="75000"/>
                  </a:schemeClr>
                </a:solidFill>
              </a:rPr>
              <a:t>performance</a:t>
            </a:r>
            <a:r>
              <a:rPr lang="ru-RU" sz="1400" dirty="0">
                <a:solidFill>
                  <a:schemeClr val="accent1">
                    <a:lumMod val="75000"/>
                  </a:schemeClr>
                </a:solidFill>
              </a:rPr>
              <a:t> </a:t>
            </a:r>
            <a:r>
              <a:rPr lang="ru-RU" sz="1400" dirty="0" err="1">
                <a:solidFill>
                  <a:schemeClr val="accent1">
                    <a:lumMod val="75000"/>
                  </a:schemeClr>
                </a:solidFill>
              </a:rPr>
              <a:t>and</a:t>
            </a:r>
            <a:r>
              <a:rPr lang="ru-RU" sz="1400" dirty="0">
                <a:solidFill>
                  <a:schemeClr val="accent1">
                    <a:lumMod val="75000"/>
                  </a:schemeClr>
                </a:solidFill>
              </a:rPr>
              <a:t> </a:t>
            </a:r>
            <a:r>
              <a:rPr lang="ru-RU" sz="1400" dirty="0" err="1">
                <a:solidFill>
                  <a:schemeClr val="accent1">
                    <a:lumMod val="75000"/>
                  </a:schemeClr>
                </a:solidFill>
              </a:rPr>
              <a:t>emissions</a:t>
            </a:r>
            <a:r>
              <a:rPr lang="ru-RU" sz="1400" dirty="0">
                <a:solidFill>
                  <a:schemeClr val="accent1">
                    <a:lumMod val="75000"/>
                  </a:schemeClr>
                </a:solidFill>
              </a:rPr>
              <a:t>. </a:t>
            </a:r>
            <a:r>
              <a:rPr lang="ru-RU" sz="1400" dirty="0" err="1">
                <a:solidFill>
                  <a:schemeClr val="accent1">
                    <a:lumMod val="75000"/>
                  </a:schemeClr>
                </a:solidFill>
              </a:rPr>
              <a:t>Thus</a:t>
            </a:r>
            <a:r>
              <a:rPr lang="ru-RU" sz="1400" dirty="0">
                <a:solidFill>
                  <a:schemeClr val="accent1">
                    <a:lumMod val="75000"/>
                  </a:schemeClr>
                </a:solidFill>
              </a:rPr>
              <a:t>, </a:t>
            </a:r>
            <a:r>
              <a:rPr lang="ru-RU" sz="1400" dirty="0" err="1">
                <a:solidFill>
                  <a:schemeClr val="accent1">
                    <a:lumMod val="75000"/>
                  </a:schemeClr>
                </a:solidFill>
              </a:rPr>
              <a:t>aviation</a:t>
            </a:r>
            <a:r>
              <a:rPr lang="ru-RU" sz="1400" dirty="0">
                <a:solidFill>
                  <a:schemeClr val="accent1">
                    <a:lumMod val="75000"/>
                  </a:schemeClr>
                </a:solidFill>
              </a:rPr>
              <a:t> </a:t>
            </a:r>
            <a:r>
              <a:rPr lang="ru-RU" sz="1400" dirty="0" err="1">
                <a:solidFill>
                  <a:schemeClr val="accent1">
                    <a:lumMod val="75000"/>
                  </a:schemeClr>
                </a:solidFill>
              </a:rPr>
              <a:t>is</a:t>
            </a:r>
            <a:r>
              <a:rPr lang="ru-RU" sz="1400" dirty="0">
                <a:solidFill>
                  <a:schemeClr val="accent1">
                    <a:lumMod val="75000"/>
                  </a:schemeClr>
                </a:solidFill>
              </a:rPr>
              <a:t> </a:t>
            </a:r>
            <a:r>
              <a:rPr lang="ru-RU" sz="1400" dirty="0" err="1">
                <a:solidFill>
                  <a:schemeClr val="accent1">
                    <a:lumMod val="75000"/>
                  </a:schemeClr>
                </a:solidFill>
              </a:rPr>
              <a:t>one</a:t>
            </a:r>
            <a:r>
              <a:rPr lang="ru-RU" sz="1400" dirty="0">
                <a:solidFill>
                  <a:schemeClr val="accent1">
                    <a:lumMod val="75000"/>
                  </a:schemeClr>
                </a:solidFill>
              </a:rPr>
              <a:t> </a:t>
            </a:r>
            <a:r>
              <a:rPr lang="ru-RU" sz="1400" dirty="0" err="1">
                <a:solidFill>
                  <a:schemeClr val="accent1">
                    <a:lumMod val="75000"/>
                  </a:schemeClr>
                </a:solidFill>
              </a:rPr>
              <a:t>of</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most</a:t>
            </a:r>
            <a:r>
              <a:rPr lang="ru-RU" sz="1400" dirty="0">
                <a:solidFill>
                  <a:schemeClr val="accent1">
                    <a:lumMod val="75000"/>
                  </a:schemeClr>
                </a:solidFill>
              </a:rPr>
              <a:t> valuable and sustainable global markets for realizing the potential of GTL products.</a:t>
            </a:r>
            <a:endParaRPr lang="ru-RU" sz="1400" dirty="0">
              <a:solidFill>
                <a:schemeClr val="accent1">
                  <a:lumMod val="75000"/>
                </a:schemeClr>
              </a:solidFill>
              <a:cs typeface="Calibri"/>
            </a:endParaRPr>
          </a:p>
          <a:p>
            <a:pPr algn="just"/>
            <a:endParaRPr lang="ru-RU" sz="1400" dirty="0">
              <a:solidFill>
                <a:schemeClr val="accent1">
                  <a:lumMod val="75000"/>
                </a:schemeClr>
              </a:solidFill>
              <a:cs typeface="Calibri"/>
            </a:endParaRPr>
          </a:p>
          <a:p>
            <a:pPr algn="just"/>
            <a:r>
              <a:rPr lang="ru-RU" sz="1400" dirty="0">
                <a:solidFill>
                  <a:schemeClr val="accent1">
                    <a:lumMod val="75000"/>
                  </a:schemeClr>
                </a:solidFill>
              </a:rPr>
              <a:t>GTL naphtha being a highly paraffinic product, contains practically no aromatic hydrocarbons or sulfur. At the same time contains a small amount of metal impurities. Light </a:t>
            </a:r>
            <a:r>
              <a:rPr lang="ru-RU" sz="1400" dirty="0" err="1">
                <a:solidFill>
                  <a:schemeClr val="accent1">
                    <a:lumMod val="75000"/>
                  </a:schemeClr>
                </a:solidFill>
              </a:rPr>
              <a:t>paraffinic</a:t>
            </a:r>
            <a:r>
              <a:rPr lang="ru-RU" sz="1400" dirty="0">
                <a:solidFill>
                  <a:schemeClr val="accent1">
                    <a:lumMod val="75000"/>
                  </a:schemeClr>
                </a:solidFill>
              </a:rPr>
              <a:t> </a:t>
            </a:r>
            <a:r>
              <a:rPr lang="ru-RU" sz="1400" dirty="0" err="1">
                <a:solidFill>
                  <a:schemeClr val="accent1">
                    <a:lumMod val="75000"/>
                  </a:schemeClr>
                </a:solidFill>
              </a:rPr>
              <a:t>naphtha</a:t>
            </a:r>
            <a:r>
              <a:rPr lang="ru-RU" sz="1400" dirty="0">
                <a:solidFill>
                  <a:schemeClr val="accent1">
                    <a:lumMod val="75000"/>
                  </a:schemeClr>
                </a:solidFill>
              </a:rPr>
              <a:t> </a:t>
            </a:r>
            <a:r>
              <a:rPr lang="ru-RU" sz="1400" dirty="0" err="1">
                <a:solidFill>
                  <a:schemeClr val="accent1">
                    <a:lumMod val="75000"/>
                  </a:schemeClr>
                </a:solidFill>
              </a:rPr>
              <a:t>is</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most</a:t>
            </a:r>
            <a:r>
              <a:rPr lang="ru-RU" sz="1400" dirty="0">
                <a:solidFill>
                  <a:schemeClr val="accent1">
                    <a:lumMod val="75000"/>
                  </a:schemeClr>
                </a:solidFill>
              </a:rPr>
              <a:t> </a:t>
            </a:r>
            <a:r>
              <a:rPr lang="ru-RU" sz="1400" dirty="0" err="1">
                <a:solidFill>
                  <a:schemeClr val="accent1">
                    <a:lumMod val="75000"/>
                  </a:schemeClr>
                </a:solidFill>
              </a:rPr>
              <a:t>efficient</a:t>
            </a:r>
            <a:r>
              <a:rPr lang="ru-RU" sz="1400" dirty="0">
                <a:solidFill>
                  <a:schemeClr val="accent1">
                    <a:lumMod val="75000"/>
                  </a:schemeClr>
                </a:solidFill>
              </a:rPr>
              <a:t> </a:t>
            </a:r>
            <a:r>
              <a:rPr lang="ru-RU" sz="1400" dirty="0" err="1">
                <a:solidFill>
                  <a:schemeClr val="accent1">
                    <a:lumMod val="75000"/>
                  </a:schemeClr>
                </a:solidFill>
              </a:rPr>
              <a:t>ethylene</a:t>
            </a:r>
            <a:r>
              <a:rPr lang="ru-RU" sz="1400" dirty="0">
                <a:solidFill>
                  <a:schemeClr val="accent1">
                    <a:lumMod val="75000"/>
                  </a:schemeClr>
                </a:solidFill>
              </a:rPr>
              <a:t> </a:t>
            </a:r>
            <a:r>
              <a:rPr lang="ru-RU" sz="1400" dirty="0" err="1">
                <a:solidFill>
                  <a:schemeClr val="accent1">
                    <a:lumMod val="75000"/>
                  </a:schemeClr>
                </a:solidFill>
              </a:rPr>
              <a:t>cracking</a:t>
            </a:r>
            <a:r>
              <a:rPr lang="ru-RU" sz="1400" dirty="0">
                <a:solidFill>
                  <a:schemeClr val="accent1">
                    <a:lumMod val="75000"/>
                  </a:schemeClr>
                </a:solidFill>
              </a:rPr>
              <a:t> </a:t>
            </a:r>
            <a:r>
              <a:rPr lang="ru-RU" sz="1400" dirty="0" err="1">
                <a:solidFill>
                  <a:schemeClr val="accent1">
                    <a:lumMod val="75000"/>
                  </a:schemeClr>
                </a:solidFill>
              </a:rPr>
              <a:t>feedstock</a:t>
            </a:r>
            <a:r>
              <a:rPr lang="ru-RU" sz="1400" dirty="0">
                <a:solidFill>
                  <a:schemeClr val="accent1">
                    <a:lumMod val="75000"/>
                  </a:schemeClr>
                </a:solidFill>
              </a:rPr>
              <a:t>. </a:t>
            </a:r>
            <a:r>
              <a:rPr lang="ru-RU" sz="1400" dirty="0" err="1">
                <a:solidFill>
                  <a:schemeClr val="accent1">
                    <a:lumMod val="75000"/>
                  </a:schemeClr>
                </a:solidFill>
              </a:rPr>
              <a:t>Ethylene</a:t>
            </a:r>
            <a:r>
              <a:rPr lang="ru-RU" sz="1400" dirty="0">
                <a:solidFill>
                  <a:schemeClr val="accent1">
                    <a:lumMod val="75000"/>
                  </a:schemeClr>
                </a:solidFill>
              </a:rPr>
              <a:t> </a:t>
            </a:r>
            <a:r>
              <a:rPr lang="ru-RU" sz="1400" dirty="0" err="1">
                <a:solidFill>
                  <a:schemeClr val="accent1">
                    <a:lumMod val="75000"/>
                  </a:schemeClr>
                </a:solidFill>
              </a:rPr>
              <a:t>is</a:t>
            </a:r>
            <a:r>
              <a:rPr lang="ru-RU" sz="1400" dirty="0">
                <a:solidFill>
                  <a:schemeClr val="accent1">
                    <a:lumMod val="75000"/>
                  </a:schemeClr>
                </a:solidFill>
              </a:rPr>
              <a:t> </a:t>
            </a:r>
            <a:r>
              <a:rPr lang="ru-RU" sz="1400" dirty="0" err="1">
                <a:solidFill>
                  <a:schemeClr val="accent1">
                    <a:lumMod val="75000"/>
                  </a:schemeClr>
                </a:solidFill>
              </a:rPr>
              <a:t>one</a:t>
            </a:r>
            <a:r>
              <a:rPr lang="ru-RU" sz="1400" dirty="0">
                <a:solidFill>
                  <a:schemeClr val="accent1">
                    <a:lumMod val="75000"/>
                  </a:schemeClr>
                </a:solidFill>
              </a:rPr>
              <a:t> </a:t>
            </a:r>
            <a:r>
              <a:rPr lang="ru-RU" sz="1400" dirty="0" err="1">
                <a:solidFill>
                  <a:schemeClr val="accent1">
                    <a:lumMod val="75000"/>
                  </a:schemeClr>
                </a:solidFill>
              </a:rPr>
              <a:t>of</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main</a:t>
            </a:r>
            <a:r>
              <a:rPr lang="ru-RU" sz="1400" dirty="0">
                <a:solidFill>
                  <a:schemeClr val="accent1">
                    <a:lumMod val="75000"/>
                  </a:schemeClr>
                </a:solidFill>
              </a:rPr>
              <a:t> </a:t>
            </a:r>
            <a:r>
              <a:rPr lang="ru-RU" sz="1400" dirty="0" err="1">
                <a:solidFill>
                  <a:schemeClr val="accent1">
                    <a:lumMod val="75000"/>
                  </a:schemeClr>
                </a:solidFill>
              </a:rPr>
              <a:t>structural</a:t>
            </a:r>
            <a:r>
              <a:rPr lang="ru-RU" sz="1400" dirty="0">
                <a:solidFill>
                  <a:schemeClr val="accent1">
                    <a:lumMod val="75000"/>
                  </a:schemeClr>
                </a:solidFill>
              </a:rPr>
              <a:t> </a:t>
            </a:r>
            <a:r>
              <a:rPr lang="ru-RU" sz="1400" dirty="0" err="1">
                <a:solidFill>
                  <a:schemeClr val="accent1">
                    <a:lumMod val="75000"/>
                  </a:schemeClr>
                </a:solidFill>
              </a:rPr>
              <a:t>elements</a:t>
            </a:r>
            <a:r>
              <a:rPr lang="ru-RU" sz="1400" dirty="0">
                <a:solidFill>
                  <a:schemeClr val="accent1">
                    <a:lumMod val="75000"/>
                  </a:schemeClr>
                </a:solidFill>
              </a:rPr>
              <a:t> </a:t>
            </a:r>
            <a:r>
              <a:rPr lang="ru-RU" sz="1400" dirty="0" err="1">
                <a:solidFill>
                  <a:schemeClr val="accent1">
                    <a:lumMod val="75000"/>
                  </a:schemeClr>
                </a:solidFill>
              </a:rPr>
              <a:t>of</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petrochemical</a:t>
            </a:r>
            <a:r>
              <a:rPr lang="ru-RU" sz="1400" dirty="0">
                <a:solidFill>
                  <a:schemeClr val="accent1">
                    <a:lumMod val="75000"/>
                  </a:schemeClr>
                </a:solidFill>
              </a:rPr>
              <a:t> </a:t>
            </a:r>
            <a:r>
              <a:rPr lang="ru-RU" sz="1400" dirty="0" err="1">
                <a:solidFill>
                  <a:schemeClr val="accent1">
                    <a:lumMod val="75000"/>
                  </a:schemeClr>
                </a:solidFill>
              </a:rPr>
              <a:t>industry</a:t>
            </a:r>
            <a:r>
              <a:rPr lang="ru-RU" sz="1400" dirty="0">
                <a:solidFill>
                  <a:schemeClr val="accent1">
                    <a:lumMod val="75000"/>
                  </a:schemeClr>
                </a:solidFill>
              </a:rPr>
              <a:t>. </a:t>
            </a:r>
            <a:r>
              <a:rPr lang="ru-RU" sz="1400" dirty="0" err="1">
                <a:solidFill>
                  <a:schemeClr val="accent1">
                    <a:lumMod val="75000"/>
                  </a:schemeClr>
                </a:solidFill>
              </a:rPr>
              <a:t>It</a:t>
            </a:r>
            <a:r>
              <a:rPr lang="ru-RU" sz="1400" dirty="0">
                <a:solidFill>
                  <a:schemeClr val="accent1">
                    <a:lumMod val="75000"/>
                  </a:schemeClr>
                </a:solidFill>
              </a:rPr>
              <a:t> </a:t>
            </a:r>
            <a:r>
              <a:rPr lang="ru-RU" sz="1400" dirty="0" err="1">
                <a:solidFill>
                  <a:schemeClr val="accent1">
                    <a:lumMod val="75000"/>
                  </a:schemeClr>
                </a:solidFill>
              </a:rPr>
              <a:t>is</a:t>
            </a:r>
            <a:r>
              <a:rPr lang="ru-RU" sz="1400" dirty="0">
                <a:solidFill>
                  <a:schemeClr val="accent1">
                    <a:lumMod val="75000"/>
                  </a:schemeClr>
                </a:solidFill>
              </a:rPr>
              <a:t> a </a:t>
            </a:r>
            <a:r>
              <a:rPr lang="ru-RU" sz="1400" dirty="0" err="1">
                <a:solidFill>
                  <a:schemeClr val="accent1">
                    <a:lumMod val="75000"/>
                  </a:schemeClr>
                </a:solidFill>
              </a:rPr>
              <a:t>feedstock</a:t>
            </a:r>
            <a:r>
              <a:rPr lang="ru-RU" sz="1400" dirty="0">
                <a:solidFill>
                  <a:schemeClr val="accent1">
                    <a:lumMod val="75000"/>
                  </a:schemeClr>
                </a:solidFill>
              </a:rPr>
              <a:t> </a:t>
            </a:r>
            <a:r>
              <a:rPr lang="ru-RU" sz="1400" dirty="0" err="1">
                <a:solidFill>
                  <a:schemeClr val="accent1">
                    <a:lumMod val="75000"/>
                  </a:schemeClr>
                </a:solidFill>
              </a:rPr>
              <a:t>for</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production of various types of plastics, such as polyethylene, polystyrene, etc.</a:t>
            </a:r>
            <a:endParaRPr lang="ru-RU" sz="1400" dirty="0">
              <a:solidFill>
                <a:schemeClr val="accent1">
                  <a:lumMod val="75000"/>
                </a:schemeClr>
              </a:solidFill>
              <a:cs typeface="Calibri"/>
            </a:endParaRPr>
          </a:p>
          <a:p>
            <a:pPr algn="just"/>
            <a:endParaRPr lang="ru-RU" sz="1200" dirty="0">
              <a:solidFill>
                <a:schemeClr val="accent1">
                  <a:lumMod val="75000"/>
                </a:schemeClr>
              </a:solidFill>
              <a:latin typeface="Calibri"/>
              <a:cs typeface="Calibri"/>
            </a:endParaRPr>
          </a:p>
        </p:txBody>
      </p: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pic>
        <p:nvPicPr>
          <p:cNvPr id="2" name="Рисунок 2" descr="Изображение выглядит как текст&#10;&#10;Автоматически созданное описание">
            <a:extLst>
              <a:ext uri="{FF2B5EF4-FFF2-40B4-BE49-F238E27FC236}">
                <a16:creationId xmlns:a16="http://schemas.microsoft.com/office/drawing/2014/main" id="{8C6F68B7-17D2-473F-9C82-8638234F91CE}"/>
              </a:ext>
            </a:extLst>
          </p:cNvPr>
          <p:cNvPicPr>
            <a:picLocks noChangeAspect="1"/>
          </p:cNvPicPr>
          <p:nvPr/>
        </p:nvPicPr>
        <p:blipFill>
          <a:blip r:embed="rId9"/>
          <a:stretch>
            <a:fillRect/>
          </a:stretch>
        </p:blipFill>
        <p:spPr>
          <a:xfrm>
            <a:off x="2740769" y="4711002"/>
            <a:ext cx="6221503" cy="1919620"/>
          </a:xfrm>
          <a:prstGeom prst="rect">
            <a:avLst/>
          </a:prstGeom>
        </p:spPr>
      </p:pic>
    </p:spTree>
    <p:extLst>
      <p:ext uri="{BB962C8B-B14F-4D97-AF65-F5344CB8AC3E}">
        <p14:creationId xmlns:p14="http://schemas.microsoft.com/office/powerpoint/2010/main" val="337889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584775"/>
          </a:xfrm>
          <a:prstGeom prst="rect">
            <a:avLst/>
          </a:prstGeom>
          <a:noFill/>
        </p:spPr>
        <p:txBody>
          <a:bodyPr wrap="square" lIns="91440" tIns="45720" rIns="91440" bIns="45720" rtlCol="0" anchor="t">
            <a:spAutoFit/>
          </a:bodyPr>
          <a:lstStyle/>
          <a:p>
            <a:r>
              <a:rPr lang="ru-RU" sz="3200" b="1" cap="all">
                <a:solidFill>
                  <a:schemeClr val="accent1">
                    <a:lumMod val="75000"/>
                  </a:schemeClr>
                </a:solidFill>
                <a:latin typeface="Sero Pro" panose="020B0504020101020102" pitchFamily="34" charset="0"/>
                <a:ea typeface="+mn-lt"/>
                <a:cs typeface="+mn-lt"/>
              </a:rPr>
              <a:t>World technology leaders</a:t>
            </a:r>
            <a:endParaRPr lang="ru-RU" sz="3200" b="1" cap="all" dirty="0">
              <a:solidFill>
                <a:schemeClr val="accent1">
                  <a:lumMod val="75000"/>
                </a:schemeClr>
              </a:solidFill>
              <a:latin typeface="Sero Pro" panose="020B0504020101020102" pitchFamily="34" charset="0"/>
              <a:ea typeface="+mn-lt"/>
              <a:cs typeface="+mn-lt"/>
            </a:endParaRPr>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p:nvPr/>
        </p:nvCxnSpPr>
        <p:spPr>
          <a:xfrm>
            <a:off x="452386" y="900986"/>
            <a:ext cx="10805031" cy="28349"/>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AF74D91-21F6-A248-B3A9-C4E3F57CDB77}"/>
              </a:ext>
            </a:extLst>
          </p:cNvPr>
          <p:cNvSpPr txBox="1"/>
          <p:nvPr/>
        </p:nvSpPr>
        <p:spPr>
          <a:xfrm>
            <a:off x="449430" y="1173077"/>
            <a:ext cx="11293140"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ru-RU" sz="1300" dirty="0">
              <a:solidFill>
                <a:schemeClr val="accent1">
                  <a:lumMod val="75000"/>
                </a:schemeClr>
              </a:solidFill>
              <a:latin typeface="Calibri"/>
              <a:cs typeface="Calibri"/>
            </a:endParaRPr>
          </a:p>
          <a:p>
            <a:pPr algn="just"/>
            <a:r>
              <a:rPr lang="ru-RU" sz="1300" dirty="0">
                <a:solidFill>
                  <a:schemeClr val="accent1">
                    <a:lumMod val="75000"/>
                  </a:schemeClr>
                </a:solidFill>
                <a:latin typeface="Calibri"/>
                <a:cs typeface="Calibri"/>
              </a:rPr>
              <a:t>Sasol Ltd (South Africa) and Haldor Topsoe (Denmark) are two world leaders in gas-liquid conversion (GLC) technology. They entered into a cooperation </a:t>
            </a:r>
            <a:r>
              <a:rPr lang="ru-RU" sz="1300" dirty="0" err="1">
                <a:solidFill>
                  <a:schemeClr val="accent1">
                    <a:lumMod val="75000"/>
                  </a:schemeClr>
                </a:solidFill>
                <a:latin typeface="Calibri"/>
                <a:cs typeface="Calibri"/>
              </a:rPr>
              <a:t>agreement</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to</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jointly</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license</a:t>
            </a:r>
            <a:r>
              <a:rPr lang="ru-RU" sz="1300" dirty="0">
                <a:solidFill>
                  <a:schemeClr val="accent1">
                    <a:lumMod val="75000"/>
                  </a:schemeClr>
                </a:solidFill>
                <a:latin typeface="Calibri"/>
                <a:cs typeface="Calibri"/>
              </a:rPr>
              <a:t> GTL </a:t>
            </a:r>
            <a:r>
              <a:rPr lang="ru-RU" sz="1300" dirty="0" err="1">
                <a:solidFill>
                  <a:schemeClr val="accent1">
                    <a:lumMod val="75000"/>
                  </a:schemeClr>
                </a:solidFill>
                <a:latin typeface="Calibri"/>
                <a:cs typeface="Calibri"/>
              </a:rPr>
              <a:t>technologies</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for</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the</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production</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of</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diesel</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jet</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fuel</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and</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naphtha</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from</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natural</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gas</a:t>
            </a:r>
            <a:r>
              <a:rPr lang="ru-RU" sz="1300" dirty="0">
                <a:solidFill>
                  <a:schemeClr val="accent1">
                    <a:lumMod val="75000"/>
                  </a:schemeClr>
                </a:solidFill>
                <a:latin typeface="Calibri"/>
                <a:cs typeface="Calibri"/>
              </a:rPr>
              <a:t> </a:t>
            </a:r>
            <a:r>
              <a:rPr lang="ru-RU" sz="1300" dirty="0">
                <a:solidFill>
                  <a:schemeClr val="accent1">
                    <a:lumMod val="75000"/>
                  </a:schemeClr>
                </a:solidFill>
                <a:latin typeface="Calibri"/>
                <a:ea typeface="+mn-lt"/>
                <a:cs typeface="+mn-lt"/>
              </a:rPr>
              <a:t>in December, 2019.</a:t>
            </a:r>
          </a:p>
          <a:p>
            <a:pPr algn="just"/>
            <a:endParaRPr lang="ru-RU" sz="1300" dirty="0">
              <a:solidFill>
                <a:schemeClr val="accent1">
                  <a:lumMod val="75000"/>
                </a:schemeClr>
              </a:solidFill>
              <a:latin typeface="Calibri"/>
              <a:cs typeface="Calibri"/>
            </a:endParaRPr>
          </a:p>
          <a:p>
            <a:pPr algn="just"/>
            <a:r>
              <a:rPr lang="ru-RU" sz="1300" dirty="0">
                <a:solidFill>
                  <a:schemeClr val="accent1">
                    <a:lumMod val="75000"/>
                  </a:schemeClr>
                </a:solidFill>
                <a:latin typeface="Calibri"/>
                <a:ea typeface="+mn-lt"/>
                <a:cs typeface="+mn-lt"/>
              </a:rPr>
              <a:t>Previously </a:t>
            </a:r>
            <a:r>
              <a:rPr lang="ru-RU" sz="1300" dirty="0">
                <a:solidFill>
                  <a:schemeClr val="accent1">
                    <a:lumMod val="75000"/>
                  </a:schemeClr>
                </a:solidFill>
                <a:latin typeface="Calibri"/>
                <a:cs typeface="Calibri"/>
              </a:rPr>
              <a:t>the companies have worked together on numerous GLC projects and technologies. Topsoe SynCOR™ and Sasol's Fischer-Tropsch technologies </a:t>
            </a:r>
            <a:r>
              <a:rPr lang="ru-RU" sz="1300" dirty="0" err="1">
                <a:solidFill>
                  <a:schemeClr val="accent1">
                    <a:lumMod val="75000"/>
                  </a:schemeClr>
                </a:solidFill>
                <a:latin typeface="Calibri"/>
                <a:cs typeface="Calibri"/>
              </a:rPr>
              <a:t>have</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been</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licensed</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at</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several</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plants</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Therefore</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the</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parties</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decided</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to</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continue</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their</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cooperation</a:t>
            </a:r>
            <a:r>
              <a:rPr lang="ru-RU" sz="1300" dirty="0">
                <a:solidFill>
                  <a:schemeClr val="accent1">
                    <a:lumMod val="75000"/>
                  </a:schemeClr>
                </a:solidFill>
                <a:latin typeface="Calibri"/>
                <a:cs typeface="Calibri"/>
              </a:rPr>
              <a:t>. </a:t>
            </a:r>
          </a:p>
          <a:p>
            <a:pPr algn="just"/>
            <a:endParaRPr lang="ru-RU" sz="1300" dirty="0">
              <a:solidFill>
                <a:schemeClr val="accent1">
                  <a:lumMod val="75000"/>
                </a:schemeClr>
              </a:solidFill>
              <a:latin typeface="Calibri"/>
              <a:cs typeface="Calibri"/>
            </a:endParaRPr>
          </a:p>
          <a:p>
            <a:pPr algn="just"/>
            <a:r>
              <a:rPr lang="ru-RU" sz="1300" dirty="0">
                <a:solidFill>
                  <a:schemeClr val="accent1">
                    <a:lumMod val="75000"/>
                  </a:schemeClr>
                </a:solidFill>
                <a:latin typeface="Calibri"/>
                <a:cs typeface="Calibri"/>
              </a:rPr>
              <a:t>As part of the cooperation agreement the companies will continue to offer GLC technologies as well as Topsoe solutions of hydroprocessing, hydrogen </a:t>
            </a:r>
            <a:r>
              <a:rPr lang="ru-RU" sz="1300" dirty="0" err="1">
                <a:solidFill>
                  <a:schemeClr val="accent1">
                    <a:lumMod val="75000"/>
                  </a:schemeClr>
                </a:solidFill>
                <a:latin typeface="Calibri"/>
                <a:cs typeface="Calibri"/>
              </a:rPr>
              <a:t>production</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basic</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engineering</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catalysts</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and</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licensed</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equipment</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This</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open</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access</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to</a:t>
            </a:r>
            <a:r>
              <a:rPr lang="ru-RU" sz="1300" dirty="0">
                <a:solidFill>
                  <a:schemeClr val="accent1">
                    <a:lumMod val="75000"/>
                  </a:schemeClr>
                </a:solidFill>
                <a:latin typeface="Calibri"/>
                <a:cs typeface="Calibri"/>
              </a:rPr>
              <a:t> a </a:t>
            </a:r>
            <a:r>
              <a:rPr lang="ru-RU" sz="1300" dirty="0" err="1">
                <a:solidFill>
                  <a:schemeClr val="accent1">
                    <a:lumMod val="75000"/>
                  </a:schemeClr>
                </a:solidFill>
                <a:latin typeface="Calibri"/>
                <a:cs typeface="Calibri"/>
              </a:rPr>
              <a:t>license</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that</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covers</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the</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entire</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production</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chain</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from</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gas</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to</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liquid</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fuels</a:t>
            </a:r>
            <a:r>
              <a:rPr lang="ru-RU" sz="1300" dirty="0">
                <a:solidFill>
                  <a:schemeClr val="accent1">
                    <a:lumMod val="75000"/>
                  </a:schemeClr>
                </a:solidFill>
                <a:latin typeface="Calibri"/>
                <a:cs typeface="Calibri"/>
              </a:rPr>
              <a:t>. </a:t>
            </a:r>
          </a:p>
          <a:p>
            <a:pPr algn="just"/>
            <a:endParaRPr lang="ru-RU" sz="1300" dirty="0">
              <a:solidFill>
                <a:schemeClr val="accent1">
                  <a:lumMod val="75000"/>
                </a:schemeClr>
              </a:solidFill>
              <a:latin typeface="Calibri"/>
              <a:cs typeface="Calibri"/>
            </a:endParaRPr>
          </a:p>
          <a:p>
            <a:pPr algn="just"/>
            <a:r>
              <a:rPr lang="ru-RU" sz="1300" dirty="0" err="1">
                <a:solidFill>
                  <a:schemeClr val="accent1">
                    <a:lumMod val="75000"/>
                  </a:schemeClr>
                </a:solidFill>
                <a:latin typeface="Calibri"/>
                <a:cs typeface="Calibri"/>
              </a:rPr>
              <a:t>Unique</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package</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offer</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from</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Sasol</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and</a:t>
            </a:r>
            <a:r>
              <a:rPr lang="ru-RU" sz="1300" dirty="0">
                <a:solidFill>
                  <a:schemeClr val="accent1">
                    <a:lumMod val="75000"/>
                  </a:schemeClr>
                </a:solidFill>
                <a:latin typeface="Calibri"/>
                <a:cs typeface="Calibri"/>
              </a:rPr>
              <a:t> </a:t>
            </a:r>
            <a:r>
              <a:rPr lang="ru-RU" sz="1300" dirty="0" err="1">
                <a:solidFill>
                  <a:schemeClr val="accent1">
                    <a:lumMod val="75000"/>
                  </a:schemeClr>
                </a:solidFill>
                <a:latin typeface="Calibri"/>
                <a:cs typeface="Calibri"/>
              </a:rPr>
              <a:t>Topsoe</a:t>
            </a:r>
            <a:r>
              <a:rPr lang="ru-RU" sz="1300" dirty="0">
                <a:solidFill>
                  <a:schemeClr val="accent1">
                    <a:lumMod val="75000"/>
                  </a:schemeClr>
                </a:solidFill>
                <a:latin typeface="Calibri"/>
                <a:cs typeface="Calibri"/>
              </a:rPr>
              <a:t>:</a:t>
            </a:r>
          </a:p>
          <a:p>
            <a:pPr marL="285750" indent="-285750" algn="just">
              <a:buFont typeface="Arial"/>
              <a:buChar char="•"/>
            </a:pPr>
            <a:r>
              <a:rPr lang="ru-RU" sz="1300" dirty="0" err="1">
                <a:solidFill>
                  <a:schemeClr val="accent1">
                    <a:lumMod val="75000"/>
                  </a:schemeClr>
                </a:solidFill>
                <a:latin typeface="Calibri"/>
                <a:cs typeface="Calibri" panose="020F0502020204030204"/>
              </a:rPr>
              <a:t>Commercially</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proven</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and</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profitable</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technology</a:t>
            </a:r>
            <a:r>
              <a:rPr lang="ru-RU" sz="1300" dirty="0">
                <a:solidFill>
                  <a:schemeClr val="accent1">
                    <a:lumMod val="75000"/>
                  </a:schemeClr>
                </a:solidFill>
                <a:latin typeface="Calibri"/>
                <a:cs typeface="Calibri" panose="020F0502020204030204"/>
              </a:rPr>
              <a:t>;</a:t>
            </a:r>
          </a:p>
          <a:p>
            <a:pPr marL="285750" indent="-285750" algn="just">
              <a:buFont typeface="Arial"/>
              <a:buChar char="•"/>
            </a:pPr>
            <a:r>
              <a:rPr lang="ru-RU" sz="1300" dirty="0" err="1">
                <a:solidFill>
                  <a:schemeClr val="accent1">
                    <a:lumMod val="75000"/>
                  </a:schemeClr>
                </a:solidFill>
                <a:latin typeface="Calibri"/>
                <a:cs typeface="Calibri" panose="020F0502020204030204"/>
              </a:rPr>
              <a:t>Single</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license</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covering</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all</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major</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technologies</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for</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the</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entire</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production</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chain</a:t>
            </a:r>
            <a:r>
              <a:rPr lang="ru-RU" sz="1300" dirty="0">
                <a:solidFill>
                  <a:schemeClr val="accent1">
                    <a:lumMod val="75000"/>
                  </a:schemeClr>
                </a:solidFill>
                <a:latin typeface="Calibri"/>
                <a:cs typeface="Calibri" panose="020F0502020204030204"/>
              </a:rPr>
              <a:t>;</a:t>
            </a:r>
          </a:p>
          <a:p>
            <a:pPr marL="285750" indent="-285750" algn="just">
              <a:buFont typeface="Arial"/>
              <a:buChar char="•"/>
            </a:pPr>
            <a:r>
              <a:rPr lang="ru-RU" sz="1300" dirty="0" err="1">
                <a:solidFill>
                  <a:schemeClr val="accent1">
                    <a:lumMod val="75000"/>
                  </a:schemeClr>
                </a:solidFill>
                <a:latin typeface="Calibri"/>
                <a:cs typeface="Calibri" panose="020F0502020204030204"/>
              </a:rPr>
              <a:t>Basic</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engineering</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catalysts</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and</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equipment</a:t>
            </a:r>
            <a:r>
              <a:rPr lang="ru-RU" sz="1300" dirty="0">
                <a:solidFill>
                  <a:schemeClr val="accent1">
                    <a:lumMod val="75000"/>
                  </a:schemeClr>
                </a:solidFill>
                <a:latin typeface="Calibri"/>
                <a:cs typeface="Calibri" panose="020F0502020204030204"/>
              </a:rPr>
              <a:t>;</a:t>
            </a:r>
          </a:p>
          <a:p>
            <a:pPr marL="285750" indent="-285750" algn="just">
              <a:buFont typeface="Arial"/>
              <a:buChar char="•"/>
            </a:pPr>
            <a:r>
              <a:rPr lang="ru-RU" sz="1300" dirty="0" err="1">
                <a:solidFill>
                  <a:schemeClr val="accent1">
                    <a:lumMod val="75000"/>
                  </a:schemeClr>
                </a:solidFill>
                <a:latin typeface="Calibri"/>
                <a:cs typeface="Calibri" panose="020F0502020204030204"/>
              </a:rPr>
              <a:t>Experience</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and</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knowledge</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of</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many</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operating</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plants</a:t>
            </a:r>
            <a:r>
              <a:rPr lang="ru-RU" sz="1300" dirty="0">
                <a:solidFill>
                  <a:schemeClr val="accent1">
                    <a:lumMod val="75000"/>
                  </a:schemeClr>
                </a:solidFill>
                <a:latin typeface="Calibri"/>
                <a:cs typeface="Calibri" panose="020F0502020204030204"/>
              </a:rPr>
              <a:t>;</a:t>
            </a:r>
          </a:p>
          <a:p>
            <a:pPr marL="285750" indent="-285750" algn="just">
              <a:buFont typeface="Arial"/>
              <a:buChar char="•"/>
            </a:pPr>
            <a:r>
              <a:rPr lang="ru-RU" sz="1300" dirty="0" err="1">
                <a:solidFill>
                  <a:schemeClr val="accent1">
                    <a:lumMod val="75000"/>
                  </a:schemeClr>
                </a:solidFill>
                <a:latin typeface="Calibri"/>
                <a:cs typeface="Calibri" panose="020F0502020204030204"/>
              </a:rPr>
              <a:t>Gas</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warranty</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at</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product</a:t>
            </a:r>
            <a:r>
              <a:rPr lang="ru-RU" sz="1300" dirty="0">
                <a:solidFill>
                  <a:schemeClr val="accent1">
                    <a:lumMod val="75000"/>
                  </a:schemeClr>
                </a:solidFill>
                <a:latin typeface="Calibri"/>
                <a:cs typeface="Calibri" panose="020F0502020204030204"/>
              </a:rPr>
              <a:t> </a:t>
            </a:r>
            <a:r>
              <a:rPr lang="ru-RU" sz="1300" dirty="0" err="1">
                <a:solidFill>
                  <a:schemeClr val="accent1">
                    <a:lumMod val="75000"/>
                  </a:schemeClr>
                </a:solidFill>
                <a:latin typeface="Calibri"/>
                <a:cs typeface="Calibri" panose="020F0502020204030204"/>
              </a:rPr>
              <a:t>inlet</a:t>
            </a:r>
            <a:r>
              <a:rPr lang="ru-RU" sz="1300" dirty="0">
                <a:solidFill>
                  <a:schemeClr val="accent1">
                    <a:lumMod val="75000"/>
                  </a:schemeClr>
                </a:solidFill>
                <a:latin typeface="Calibri"/>
                <a:cs typeface="Calibri" panose="020F0502020204030204"/>
              </a:rPr>
              <a:t> / </a:t>
            </a:r>
            <a:r>
              <a:rPr lang="ru-RU" sz="1300" dirty="0" err="1">
                <a:solidFill>
                  <a:schemeClr val="accent1">
                    <a:lumMod val="75000"/>
                  </a:schemeClr>
                </a:solidFill>
                <a:latin typeface="Calibri"/>
                <a:cs typeface="Calibri" panose="020F0502020204030204"/>
              </a:rPr>
              <a:t>outlet</a:t>
            </a:r>
            <a:r>
              <a:rPr lang="ru-RU" sz="1300" dirty="0">
                <a:solidFill>
                  <a:schemeClr val="accent1">
                    <a:lumMod val="75000"/>
                  </a:schemeClr>
                </a:solidFill>
                <a:latin typeface="Calibri"/>
                <a:cs typeface="Calibri" panose="020F0502020204030204"/>
              </a:rPr>
              <a:t>.</a:t>
            </a:r>
          </a:p>
          <a:p>
            <a:pPr algn="just"/>
            <a:endParaRPr lang="en-US" sz="1300" dirty="0">
              <a:solidFill>
                <a:schemeClr val="accent1">
                  <a:lumMod val="75000"/>
                </a:schemeClr>
              </a:solidFill>
              <a:latin typeface="Calibri"/>
              <a:cs typeface="Calibri"/>
            </a:endParaRPr>
          </a:p>
          <a:p>
            <a:pPr algn="just"/>
            <a:r>
              <a:rPr lang="en-US" sz="1300" dirty="0">
                <a:solidFill>
                  <a:schemeClr val="accent1">
                    <a:lumMod val="75000"/>
                  </a:schemeClr>
                </a:solidFill>
                <a:latin typeface="Calibri"/>
                <a:cs typeface="Calibri"/>
              </a:rPr>
              <a:t>Sasol Limited is a South African mining, energy, chemical and synthetic fuel company. Company </a:t>
            </a:r>
          </a:p>
          <a:p>
            <a:pPr algn="just"/>
            <a:r>
              <a:rPr lang="en-US" sz="1300" dirty="0">
                <a:solidFill>
                  <a:schemeClr val="accent1">
                    <a:lumMod val="75000"/>
                  </a:schemeClr>
                </a:solidFill>
                <a:latin typeface="Calibri"/>
                <a:cs typeface="Calibri"/>
              </a:rPr>
              <a:t>owns technologies for the production of diesel and liquefied gas based on the Fischer-</a:t>
            </a:r>
            <a:r>
              <a:rPr lang="en-US" sz="1300" dirty="0" err="1">
                <a:solidFill>
                  <a:schemeClr val="accent1">
                    <a:lumMod val="75000"/>
                  </a:schemeClr>
                </a:solidFill>
                <a:latin typeface="Calibri"/>
                <a:cs typeface="Calibri"/>
              </a:rPr>
              <a:t>Tropsch</a:t>
            </a:r>
            <a:r>
              <a:rPr lang="en-US" sz="1300" dirty="0">
                <a:solidFill>
                  <a:schemeClr val="accent1">
                    <a:lumMod val="75000"/>
                  </a:schemeClr>
                </a:solidFill>
                <a:latin typeface="Calibri"/>
                <a:cs typeface="Calibri"/>
              </a:rPr>
              <a:t> process.</a:t>
            </a:r>
          </a:p>
          <a:p>
            <a:pPr algn="just"/>
            <a:endParaRPr lang="en-US" sz="1300" dirty="0">
              <a:solidFill>
                <a:schemeClr val="accent1">
                  <a:lumMod val="75000"/>
                </a:schemeClr>
              </a:solidFill>
              <a:latin typeface="Calibri"/>
              <a:cs typeface="Calibri"/>
            </a:endParaRPr>
          </a:p>
          <a:p>
            <a:pPr algn="just"/>
            <a:r>
              <a:rPr lang="en-US" sz="1300" dirty="0">
                <a:solidFill>
                  <a:schemeClr val="accent1">
                    <a:lumMod val="75000"/>
                  </a:schemeClr>
                </a:solidFill>
                <a:latin typeface="Calibri"/>
                <a:cs typeface="Calibri"/>
              </a:rPr>
              <a:t>Haldor Topsoe is one of the world's leading companies specializing in the production of catalysts, provision of licensed technologies and engineering in refining, petrochemicals and gas chemistry. The company has R&amp;D offices, manufacturing facilities, sales and service divisions around the world.</a:t>
            </a:r>
          </a:p>
        </p:txBody>
      </p: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pic>
        <p:nvPicPr>
          <p:cNvPr id="2" name="Рисунок 3" descr="Изображение выглядит как человек, стол, внутренний, костюм&#10;&#10;Автоматически созданное описание">
            <a:extLst>
              <a:ext uri="{FF2B5EF4-FFF2-40B4-BE49-F238E27FC236}">
                <a16:creationId xmlns:a16="http://schemas.microsoft.com/office/drawing/2014/main" id="{27BDF902-77F1-4D19-9918-8D78DE2E61BC}"/>
              </a:ext>
            </a:extLst>
          </p:cNvPr>
          <p:cNvPicPr>
            <a:picLocks noChangeAspect="1"/>
          </p:cNvPicPr>
          <p:nvPr/>
        </p:nvPicPr>
        <p:blipFill>
          <a:blip r:embed="rId9"/>
          <a:stretch>
            <a:fillRect/>
          </a:stretch>
        </p:blipFill>
        <p:spPr>
          <a:xfrm>
            <a:off x="8355955" y="3765045"/>
            <a:ext cx="2563906" cy="1647126"/>
          </a:xfrm>
          <a:prstGeom prst="rect">
            <a:avLst/>
          </a:prstGeom>
        </p:spPr>
      </p:pic>
      <p:sp>
        <p:nvSpPr>
          <p:cNvPr id="10" name="TextBox 9">
            <a:extLst>
              <a:ext uri="{FF2B5EF4-FFF2-40B4-BE49-F238E27FC236}">
                <a16:creationId xmlns:a16="http://schemas.microsoft.com/office/drawing/2014/main" id="{EC2C0D40-B856-8E46-8F67-B98F0D8BB99A}"/>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spTree>
    <p:extLst>
      <p:ext uri="{BB962C8B-B14F-4D97-AF65-F5344CB8AC3E}">
        <p14:creationId xmlns:p14="http://schemas.microsoft.com/office/powerpoint/2010/main" val="57450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707886"/>
          </a:xfrm>
          <a:prstGeom prst="rect">
            <a:avLst/>
          </a:prstGeom>
          <a:noFill/>
        </p:spPr>
        <p:txBody>
          <a:bodyPr wrap="square" lIns="91440" tIns="45720" rIns="91440" bIns="45720" rtlCol="0" anchor="t">
            <a:spAutoFit/>
          </a:bodyPr>
          <a:lstStyle/>
          <a:p>
            <a:r>
              <a:rPr lang="ru-RU" sz="4000" b="1" cap="all">
                <a:solidFill>
                  <a:schemeClr val="accent1">
                    <a:lumMod val="75000"/>
                  </a:schemeClr>
                </a:solidFill>
                <a:latin typeface="Sero Pro" panose="020B0504020101020102" pitchFamily="34" charset="0"/>
                <a:ea typeface="+mn-lt"/>
                <a:cs typeface="+mn-lt"/>
              </a:rPr>
              <a:t>Project information</a:t>
            </a:r>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a:cxnSpLocks/>
          </p:cNvCxnSpPr>
          <p:nvPr/>
        </p:nvCxnSpPr>
        <p:spPr>
          <a:xfrm>
            <a:off x="452386" y="900986"/>
            <a:ext cx="11248547" cy="0"/>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AF74D91-21F6-A248-B3A9-C4E3F57CDB77}"/>
              </a:ext>
            </a:extLst>
          </p:cNvPr>
          <p:cNvSpPr txBox="1"/>
          <p:nvPr/>
        </p:nvSpPr>
        <p:spPr>
          <a:xfrm>
            <a:off x="449430" y="1079974"/>
            <a:ext cx="1124854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sz="1400">
                <a:solidFill>
                  <a:schemeClr val="accent1">
                    <a:lumMod val="75000"/>
                  </a:schemeClr>
                </a:solidFill>
              </a:rPr>
              <a:t>The purposes of the investment project </a:t>
            </a:r>
            <a:r>
              <a:rPr lang="ru-RU" sz="1400">
                <a:solidFill>
                  <a:schemeClr val="accent1">
                    <a:lumMod val="75000"/>
                  </a:schemeClr>
                </a:solidFill>
                <a:ea typeface="+mn-lt"/>
                <a:cs typeface="+mn-lt"/>
              </a:rPr>
              <a:t>GTL technology synthetic motor fuel</a:t>
            </a:r>
            <a:r>
              <a:rPr lang="ru-RU" sz="1400">
                <a:solidFill>
                  <a:schemeClr val="accent1">
                    <a:lumMod val="75000"/>
                  </a:schemeClr>
                </a:solidFill>
              </a:rPr>
              <a:t> production are the construction and launch of a modern </a:t>
            </a:r>
            <a:r>
              <a:rPr lang="ru-RU" sz="1400" dirty="0">
                <a:solidFill>
                  <a:schemeClr val="accent1">
                    <a:lumMod val="75000"/>
                  </a:schemeClr>
                </a:solidFill>
              </a:rPr>
              <a:t>high-tech industrial enterprise - a gas chemical complex (MCC) for processing natural gas into synthetic liquid fuel (diesel) and chemical products.</a:t>
            </a:r>
            <a:endParaRPr lang="ru-RU" sz="1400" dirty="0">
              <a:solidFill>
                <a:schemeClr val="accent1">
                  <a:lumMod val="75000"/>
                </a:schemeClr>
              </a:solidFill>
              <a:cs typeface="Calibri"/>
            </a:endParaRPr>
          </a:p>
          <a:p>
            <a:pPr algn="just"/>
            <a:r>
              <a:rPr lang="ru-RU" sz="1400">
                <a:solidFill>
                  <a:schemeClr val="accent1">
                    <a:lumMod val="75000"/>
                  </a:schemeClr>
                </a:solidFill>
              </a:rPr>
              <a:t>The project involves creation of a full-cycle production plant from receiving raw materials to the sales of products - synthetic diesel motor fuel.</a:t>
            </a:r>
            <a:endParaRPr lang="ru-RU" sz="1400" dirty="0">
              <a:solidFill>
                <a:schemeClr val="accent1">
                  <a:lumMod val="75000"/>
                </a:schemeClr>
              </a:solidFill>
              <a:cs typeface="Calibri"/>
            </a:endParaRPr>
          </a:p>
          <a:p>
            <a:pPr algn="just"/>
            <a:r>
              <a:rPr lang="ru-RU" sz="1400">
                <a:solidFill>
                  <a:schemeClr val="accent1">
                    <a:lumMod val="75000"/>
                  </a:schemeClr>
                </a:solidFill>
              </a:rPr>
              <a:t>The capacity of the MCC is 1.5 million bone-dry metric tons, incl. 70% of diesel production and processing 3.6-3.9 billion cubic meters of natural gas per year.</a:t>
            </a:r>
            <a:endParaRPr lang="ru-RU" sz="1400">
              <a:solidFill>
                <a:schemeClr val="accent1">
                  <a:lumMod val="75000"/>
                </a:schemeClr>
              </a:solidFill>
              <a:cs typeface="Calibri"/>
            </a:endParaRPr>
          </a:p>
        </p:txBody>
      </p: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pic>
        <p:nvPicPr>
          <p:cNvPr id="4" name="Рисунок 3">
            <a:extLst>
              <a:ext uri="{FF2B5EF4-FFF2-40B4-BE49-F238E27FC236}">
                <a16:creationId xmlns:a16="http://schemas.microsoft.com/office/drawing/2014/main" id="{86F8401B-0D61-CC42-B0C5-4852716025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427" y="2325741"/>
            <a:ext cx="2880000" cy="2914148"/>
          </a:xfrm>
          <a:prstGeom prst="rect">
            <a:avLst/>
          </a:prstGeom>
        </p:spPr>
      </p:pic>
      <p:sp>
        <p:nvSpPr>
          <p:cNvPr id="24" name="TextBox 23">
            <a:extLst>
              <a:ext uri="{FF2B5EF4-FFF2-40B4-BE49-F238E27FC236}">
                <a16:creationId xmlns:a16="http://schemas.microsoft.com/office/drawing/2014/main" id="{3806831B-A784-154A-B48D-4B65693F211B}"/>
              </a:ext>
            </a:extLst>
          </p:cNvPr>
          <p:cNvSpPr txBox="1"/>
          <p:nvPr/>
        </p:nvSpPr>
        <p:spPr>
          <a:xfrm>
            <a:off x="3571874" y="2317280"/>
            <a:ext cx="529070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sz="1400">
                <a:solidFill>
                  <a:schemeClr val="accent1">
                    <a:lumMod val="75000"/>
                  </a:schemeClr>
                </a:solidFill>
              </a:rPr>
              <a:t>Considering:</a:t>
            </a:r>
            <a:endParaRPr lang="ru-RU" sz="1400" dirty="0">
              <a:solidFill>
                <a:schemeClr val="accent1">
                  <a:lumMod val="75000"/>
                </a:schemeClr>
              </a:solidFill>
            </a:endParaRPr>
          </a:p>
          <a:p>
            <a:pPr marL="171450" indent="-171450" algn="just">
              <a:buFont typeface="Arial"/>
              <a:buChar char="•"/>
            </a:pPr>
            <a:r>
              <a:rPr lang="ru-RU" sz="1400">
                <a:solidFill>
                  <a:schemeClr val="accent1">
                    <a:lumMod val="75000"/>
                  </a:schemeClr>
                </a:solidFill>
              </a:rPr>
              <a:t>favorable location of Bashkortostan at the intersection of the most important pipelines connecting the European part of the country with the Urals, Siberia and the countries of Central Asia;</a:t>
            </a:r>
          </a:p>
          <a:p>
            <a:pPr marL="171450" indent="-171450" algn="just">
              <a:buFont typeface="Arial"/>
              <a:buChar char="•"/>
            </a:pPr>
            <a:r>
              <a:rPr lang="ru-RU" sz="1400">
                <a:solidFill>
                  <a:schemeClr val="accent1">
                    <a:lumMod val="75000"/>
                  </a:schemeClr>
                </a:solidFill>
              </a:rPr>
              <a:t>availability of the material and technical infrastructure;</a:t>
            </a:r>
          </a:p>
          <a:p>
            <a:pPr marL="171450" indent="-171450" algn="just">
              <a:buFont typeface="Arial"/>
              <a:buChar char="•"/>
            </a:pPr>
            <a:r>
              <a:rPr lang="ru-RU" sz="1400">
                <a:solidFill>
                  <a:schemeClr val="accent1">
                    <a:lumMod val="75000"/>
                  </a:schemeClr>
                </a:solidFill>
              </a:rPr>
              <a:t>developed petrochemical industry in the region;</a:t>
            </a:r>
          </a:p>
          <a:p>
            <a:pPr marL="171450" indent="-171450" algn="just">
              <a:buFont typeface="Arial"/>
              <a:buChar char="•"/>
            </a:pPr>
            <a:r>
              <a:rPr lang="ru-RU" sz="1400">
                <a:solidFill>
                  <a:schemeClr val="accent1">
                    <a:lumMod val="75000"/>
                  </a:schemeClr>
                </a:solidFill>
              </a:rPr>
              <a:t>available human resources - production and engineering personnel.</a:t>
            </a:r>
          </a:p>
          <a:p>
            <a:pPr algn="just"/>
            <a:endParaRPr lang="ru-RU" sz="1400" dirty="0">
              <a:solidFill>
                <a:schemeClr val="accent1">
                  <a:lumMod val="75000"/>
                </a:schemeClr>
              </a:solidFill>
            </a:endParaRPr>
          </a:p>
          <a:p>
            <a:pPr algn="just"/>
            <a:r>
              <a:rPr lang="ru-RU" sz="1400" dirty="0">
                <a:solidFill>
                  <a:schemeClr val="accent1">
                    <a:lumMod val="75000"/>
                  </a:schemeClr>
                </a:solidFill>
              </a:rPr>
              <a:t>It is planned to locate production in Bashkortostan in close proximity to existing production plants such as Gazprom Neftekhim Salavat, the largest petrochemical </a:t>
            </a:r>
            <a:r>
              <a:rPr lang="ru-RU" sz="1400">
                <a:solidFill>
                  <a:schemeClr val="accent1">
                    <a:lumMod val="75000"/>
                  </a:schemeClr>
                </a:solidFill>
              </a:rPr>
              <a:t>complex which include oil refineries and gas </a:t>
            </a:r>
            <a:r>
              <a:rPr lang="ru-RU" sz="1400" dirty="0">
                <a:solidFill>
                  <a:schemeClr val="accent1">
                    <a:lumMod val="75000"/>
                  </a:schemeClr>
                </a:solidFill>
              </a:rPr>
              <a:t>chemical plants.</a:t>
            </a:r>
            <a:endParaRPr lang="ru-RU" sz="1400" dirty="0">
              <a:solidFill>
                <a:schemeClr val="accent1">
                  <a:lumMod val="75000"/>
                </a:schemeClr>
              </a:solidFill>
              <a:cs typeface="Calibri"/>
            </a:endParaRPr>
          </a:p>
        </p:txBody>
      </p:sp>
      <p:pic>
        <p:nvPicPr>
          <p:cNvPr id="25" name="Рисунок 24">
            <a:extLst>
              <a:ext uri="{FF2B5EF4-FFF2-40B4-BE49-F238E27FC236}">
                <a16:creationId xmlns:a16="http://schemas.microsoft.com/office/drawing/2014/main" id="{EC7A99B2-6D1B-0345-AF5E-7C80A558AB1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007200" y="2334689"/>
            <a:ext cx="2880000" cy="2905200"/>
          </a:xfrm>
          <a:prstGeom prst="rect">
            <a:avLst/>
          </a:prstGeom>
        </p:spPr>
      </p:pic>
      <p:sp>
        <p:nvSpPr>
          <p:cNvPr id="2" name="Прямоугольник 1">
            <a:extLst>
              <a:ext uri="{FF2B5EF4-FFF2-40B4-BE49-F238E27FC236}">
                <a16:creationId xmlns:a16="http://schemas.microsoft.com/office/drawing/2014/main" id="{F42C253E-4F92-8E4F-A472-2A201E91F4A8}"/>
              </a:ext>
            </a:extLst>
          </p:cNvPr>
          <p:cNvSpPr/>
          <p:nvPr/>
        </p:nvSpPr>
        <p:spPr>
          <a:xfrm>
            <a:off x="449430" y="5285327"/>
            <a:ext cx="1124783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sz="1400" dirty="0">
                <a:solidFill>
                  <a:schemeClr val="accent1">
                    <a:lumMod val="75000"/>
                  </a:schemeClr>
                </a:solidFill>
              </a:rPr>
              <a:t>The company will be registered as a resident of the Special economic zone "Alga". The Special economic zone is created on the area of Ishimbay and Sterlitimak regions of the Republic of Bashkortostan in accordance with the Decree of the Government of the Russian Federation of May 27, 2020 No. 764. As a measure of support, residents are provided the possibility of using accelerated depreciation and a reduction factor for the lease of lands. The special status of the zone provides all residents tax benefits and customs </a:t>
            </a:r>
            <a:r>
              <a:rPr lang="ru-RU" sz="1400">
                <a:solidFill>
                  <a:schemeClr val="accent1">
                    <a:lumMod val="75000"/>
                  </a:schemeClr>
                </a:solidFill>
              </a:rPr>
              <a:t>preferences which are guaranteed at the state level.</a:t>
            </a:r>
          </a:p>
        </p:txBody>
      </p:sp>
      <p:sp>
        <p:nvSpPr>
          <p:cNvPr id="13" name="TextBox 12">
            <a:extLst>
              <a:ext uri="{FF2B5EF4-FFF2-40B4-BE49-F238E27FC236}">
                <a16:creationId xmlns:a16="http://schemas.microsoft.com/office/drawing/2014/main" id="{40919845-FB75-2742-B5CD-B39D494ECA6D}"/>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spTree>
    <p:extLst>
      <p:ext uri="{BB962C8B-B14F-4D97-AF65-F5344CB8AC3E}">
        <p14:creationId xmlns:p14="http://schemas.microsoft.com/office/powerpoint/2010/main" val="129124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707886"/>
          </a:xfrm>
          <a:prstGeom prst="rect">
            <a:avLst/>
          </a:prstGeom>
          <a:noFill/>
        </p:spPr>
        <p:txBody>
          <a:bodyPr wrap="square" lIns="91440" tIns="45720" rIns="91440" bIns="45720" rtlCol="0" anchor="t">
            <a:spAutoFit/>
          </a:bodyPr>
          <a:lstStyle/>
          <a:p>
            <a:r>
              <a:rPr lang="ru-RU" sz="4000" b="1" cap="all">
                <a:solidFill>
                  <a:schemeClr val="accent1">
                    <a:lumMod val="75000"/>
                  </a:schemeClr>
                </a:solidFill>
                <a:ea typeface="+mn-lt"/>
                <a:cs typeface="+mn-lt"/>
              </a:rPr>
              <a:t>Company</a:t>
            </a:r>
            <a:endParaRPr lang="ru-RU"/>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p:nvPr/>
        </p:nvCxnSpPr>
        <p:spPr>
          <a:xfrm>
            <a:off x="452386" y="900986"/>
            <a:ext cx="10805031" cy="28349"/>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sp>
        <p:nvSpPr>
          <p:cNvPr id="9" name="TextBox 8">
            <a:extLst>
              <a:ext uri="{FF2B5EF4-FFF2-40B4-BE49-F238E27FC236}">
                <a16:creationId xmlns:a16="http://schemas.microsoft.com/office/drawing/2014/main" id="{C062B5C4-CB6A-2744-8FE8-3F753FB56941}"/>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sp>
        <p:nvSpPr>
          <p:cNvPr id="10" name="TextBox 9">
            <a:extLst>
              <a:ext uri="{FF2B5EF4-FFF2-40B4-BE49-F238E27FC236}">
                <a16:creationId xmlns:a16="http://schemas.microsoft.com/office/drawing/2014/main" id="{E744F7F5-2B68-D043-8F3F-BD9F55C014D1}"/>
              </a:ext>
            </a:extLst>
          </p:cNvPr>
          <p:cNvSpPr txBox="1"/>
          <p:nvPr/>
        </p:nvSpPr>
        <p:spPr>
          <a:xfrm>
            <a:off x="450486" y="1085018"/>
            <a:ext cx="10803976"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sz="1400" dirty="0">
                <a:solidFill>
                  <a:schemeClr val="accent1">
                    <a:lumMod val="75000"/>
                  </a:schemeClr>
                </a:solidFill>
              </a:rPr>
              <a:t>The project assumes creation of a new special purpose company (SPC) in the form of a joint stock company (JSC). The capital will be divided into certain number of shares between the company's members. SPC allows you to effectively manage business processes and financial flows. A SPC is established </a:t>
            </a:r>
            <a:r>
              <a:rPr lang="ru-RU" sz="1400" dirty="0" err="1">
                <a:solidFill>
                  <a:schemeClr val="accent1">
                    <a:lumMod val="75000"/>
                  </a:schemeClr>
                </a:solidFill>
              </a:rPr>
              <a:t>by</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beneficiaries</a:t>
            </a:r>
            <a:r>
              <a:rPr lang="ru-RU" sz="1400" dirty="0">
                <a:solidFill>
                  <a:schemeClr val="accent1">
                    <a:lumMod val="75000"/>
                  </a:schemeClr>
                </a:solidFill>
              </a:rPr>
              <a:t> </a:t>
            </a:r>
            <a:r>
              <a:rPr lang="ru-RU" sz="1400" dirty="0" err="1">
                <a:solidFill>
                  <a:schemeClr val="accent1">
                    <a:lumMod val="75000"/>
                  </a:schemeClr>
                </a:solidFill>
              </a:rPr>
              <a:t>of</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project</a:t>
            </a:r>
            <a:r>
              <a:rPr lang="ru-RU" sz="1400" dirty="0">
                <a:solidFill>
                  <a:schemeClr val="accent1">
                    <a:lumMod val="75000"/>
                  </a:schemeClr>
                </a:solidFill>
              </a:rPr>
              <a:t> </a:t>
            </a:r>
            <a:r>
              <a:rPr lang="ru-RU" sz="1400" dirty="0" err="1">
                <a:solidFill>
                  <a:schemeClr val="accent1">
                    <a:lumMod val="75000"/>
                  </a:schemeClr>
                </a:solidFill>
              </a:rPr>
              <a:t>and</a:t>
            </a:r>
            <a:r>
              <a:rPr lang="ru-RU" sz="1400" dirty="0">
                <a:solidFill>
                  <a:schemeClr val="accent1">
                    <a:lumMod val="75000"/>
                  </a:schemeClr>
                </a:solidFill>
              </a:rPr>
              <a:t> is created to carry out the transaction, and also acquires ownership rights and related obligations.</a:t>
            </a:r>
            <a:endParaRPr lang="ru-RU" sz="1400" dirty="0">
              <a:solidFill>
                <a:schemeClr val="accent1">
                  <a:lumMod val="75000"/>
                </a:schemeClr>
              </a:solidFill>
              <a:cs typeface="Calibri"/>
            </a:endParaRPr>
          </a:p>
          <a:p>
            <a:pPr algn="just"/>
            <a:endParaRPr lang="ru-RU" sz="1400" dirty="0">
              <a:solidFill>
                <a:schemeClr val="accent1">
                  <a:lumMod val="75000"/>
                </a:schemeClr>
              </a:solidFill>
              <a:cs typeface="Calibri"/>
            </a:endParaRPr>
          </a:p>
          <a:p>
            <a:pPr algn="just"/>
            <a:r>
              <a:rPr lang="ru-RU" sz="1400" dirty="0">
                <a:solidFill>
                  <a:schemeClr val="accent1">
                    <a:lumMod val="75000"/>
                  </a:schemeClr>
                </a:solidFill>
              </a:rPr>
              <a:t>A </a:t>
            </a:r>
            <a:r>
              <a:rPr lang="ru-RU" sz="1400" dirty="0" err="1">
                <a:solidFill>
                  <a:schemeClr val="accent1">
                    <a:lumMod val="75000"/>
                  </a:schemeClr>
                </a:solidFill>
              </a:rPr>
              <a:t>project</a:t>
            </a:r>
            <a:r>
              <a:rPr lang="ru-RU" sz="1400" dirty="0">
                <a:solidFill>
                  <a:schemeClr val="accent1">
                    <a:lumMod val="75000"/>
                  </a:schemeClr>
                </a:solidFill>
              </a:rPr>
              <a:t> </a:t>
            </a:r>
            <a:r>
              <a:rPr lang="ru-RU" sz="1400" dirty="0" err="1">
                <a:solidFill>
                  <a:schemeClr val="accent1">
                    <a:lumMod val="75000"/>
                  </a:schemeClr>
                </a:solidFill>
              </a:rPr>
              <a:t>means</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creation</a:t>
            </a:r>
            <a:r>
              <a:rPr lang="ru-RU" sz="1400" dirty="0">
                <a:solidFill>
                  <a:schemeClr val="accent1">
                    <a:lumMod val="75000"/>
                  </a:schemeClr>
                </a:solidFill>
              </a:rPr>
              <a:t> </a:t>
            </a:r>
            <a:r>
              <a:rPr lang="ru-RU" sz="1400" dirty="0" err="1">
                <a:solidFill>
                  <a:schemeClr val="accent1">
                    <a:lumMod val="75000"/>
                  </a:schemeClr>
                </a:solidFill>
              </a:rPr>
              <a:t>and</a:t>
            </a:r>
            <a:r>
              <a:rPr lang="ru-RU" sz="1400" dirty="0">
                <a:solidFill>
                  <a:schemeClr val="accent1">
                    <a:lumMod val="75000"/>
                  </a:schemeClr>
                </a:solidFill>
              </a:rPr>
              <a:t> </a:t>
            </a:r>
            <a:r>
              <a:rPr lang="ru-RU" sz="1400" dirty="0" err="1">
                <a:solidFill>
                  <a:schemeClr val="accent1">
                    <a:lumMod val="75000"/>
                  </a:schemeClr>
                </a:solidFill>
              </a:rPr>
              <a:t>operation</a:t>
            </a:r>
            <a:r>
              <a:rPr lang="ru-RU" sz="1400" dirty="0">
                <a:solidFill>
                  <a:schemeClr val="accent1">
                    <a:lumMod val="75000"/>
                  </a:schemeClr>
                </a:solidFill>
              </a:rPr>
              <a:t> </a:t>
            </a:r>
            <a:r>
              <a:rPr lang="ru-RU" sz="1400" dirty="0" err="1">
                <a:solidFill>
                  <a:schemeClr val="accent1">
                    <a:lumMod val="75000"/>
                  </a:schemeClr>
                </a:solidFill>
              </a:rPr>
              <a:t>of</a:t>
            </a:r>
            <a:r>
              <a:rPr lang="ru-RU" sz="1400" dirty="0">
                <a:solidFill>
                  <a:schemeClr val="accent1">
                    <a:lumMod val="75000"/>
                  </a:schemeClr>
                </a:solidFill>
              </a:rPr>
              <a:t> </a:t>
            </a:r>
            <a:r>
              <a:rPr lang="ru-RU" sz="1400" dirty="0" err="1">
                <a:solidFill>
                  <a:schemeClr val="accent1">
                    <a:lumMod val="75000"/>
                  </a:schemeClr>
                </a:solidFill>
              </a:rPr>
              <a:t>one</a:t>
            </a:r>
            <a:r>
              <a:rPr lang="ru-RU" sz="1400" dirty="0">
                <a:solidFill>
                  <a:schemeClr val="accent1">
                    <a:lumMod val="75000"/>
                  </a:schemeClr>
                </a:solidFill>
              </a:rPr>
              <a:t> </a:t>
            </a:r>
            <a:r>
              <a:rPr lang="ru-RU" sz="1400" dirty="0" err="1">
                <a:solidFill>
                  <a:schemeClr val="accent1">
                    <a:lumMod val="75000"/>
                  </a:schemeClr>
                </a:solidFill>
              </a:rPr>
              <a:t>or</a:t>
            </a:r>
            <a:r>
              <a:rPr lang="ru-RU" sz="1400" dirty="0">
                <a:solidFill>
                  <a:schemeClr val="accent1">
                    <a:lumMod val="75000"/>
                  </a:schemeClr>
                </a:solidFill>
              </a:rPr>
              <a:t> </a:t>
            </a:r>
            <a:r>
              <a:rPr lang="ru-RU" sz="1400" dirty="0" err="1">
                <a:solidFill>
                  <a:schemeClr val="accent1">
                    <a:lumMod val="75000"/>
                  </a:schemeClr>
                </a:solidFill>
              </a:rPr>
              <a:t>more</a:t>
            </a:r>
            <a:r>
              <a:rPr lang="ru-RU" sz="1400" dirty="0">
                <a:solidFill>
                  <a:schemeClr val="accent1">
                    <a:lumMod val="75000"/>
                  </a:schemeClr>
                </a:solidFill>
              </a:rPr>
              <a:t> </a:t>
            </a:r>
            <a:r>
              <a:rPr lang="ru-RU" sz="1400" dirty="0" err="1">
                <a:solidFill>
                  <a:schemeClr val="accent1">
                    <a:lumMod val="75000"/>
                  </a:schemeClr>
                </a:solidFill>
              </a:rPr>
              <a:t>industrial</a:t>
            </a:r>
            <a:r>
              <a:rPr lang="ru-RU" sz="1400" dirty="0">
                <a:solidFill>
                  <a:schemeClr val="accent1">
                    <a:lumMod val="75000"/>
                  </a:schemeClr>
                </a:solidFill>
              </a:rPr>
              <a:t> </a:t>
            </a:r>
            <a:r>
              <a:rPr lang="ru-RU" sz="1400" dirty="0" err="1">
                <a:solidFill>
                  <a:schemeClr val="accent1">
                    <a:lumMod val="75000"/>
                  </a:schemeClr>
                </a:solidFill>
              </a:rPr>
              <a:t>complexes</a:t>
            </a:r>
            <a:r>
              <a:rPr lang="ru-RU" sz="1400" dirty="0">
                <a:solidFill>
                  <a:schemeClr val="accent1">
                    <a:lumMod val="75000"/>
                  </a:schemeClr>
                </a:solidFill>
              </a:rPr>
              <a:t>.</a:t>
            </a:r>
            <a:endParaRPr lang="ru-RU" sz="1400" dirty="0">
              <a:solidFill>
                <a:schemeClr val="accent1">
                  <a:lumMod val="75000"/>
                </a:schemeClr>
              </a:solidFill>
              <a:cs typeface="Calibri"/>
            </a:endParaRPr>
          </a:p>
          <a:p>
            <a:pPr algn="just"/>
            <a:endParaRPr lang="en-US" sz="1400" dirty="0">
              <a:solidFill>
                <a:schemeClr val="accent1">
                  <a:lumMod val="75000"/>
                </a:schemeClr>
              </a:solidFill>
              <a:latin typeface="Sero Pro Medium" panose="020B0504020101020102" pitchFamily="34" charset="0"/>
            </a:endParaRPr>
          </a:p>
          <a:p>
            <a:pPr algn="just"/>
            <a:r>
              <a:rPr lang="ru-RU" sz="1400" dirty="0" err="1">
                <a:solidFill>
                  <a:schemeClr val="accent1">
                    <a:lumMod val="75000"/>
                  </a:schemeClr>
                </a:solidFill>
              </a:rPr>
              <a:t>It</a:t>
            </a:r>
            <a:r>
              <a:rPr lang="ru-RU" sz="1400" dirty="0">
                <a:solidFill>
                  <a:schemeClr val="accent1">
                    <a:lumMod val="75000"/>
                  </a:schemeClr>
                </a:solidFill>
              </a:rPr>
              <a:t> </a:t>
            </a:r>
            <a:r>
              <a:rPr lang="ru-RU" sz="1400" dirty="0" err="1">
                <a:solidFill>
                  <a:schemeClr val="accent1">
                    <a:lumMod val="75000"/>
                  </a:schemeClr>
                </a:solidFill>
              </a:rPr>
              <a:t>is</a:t>
            </a:r>
            <a:r>
              <a:rPr lang="ru-RU" sz="1400" dirty="0">
                <a:solidFill>
                  <a:schemeClr val="accent1">
                    <a:lumMod val="75000"/>
                  </a:schemeClr>
                </a:solidFill>
              </a:rPr>
              <a:t> </a:t>
            </a:r>
            <a:r>
              <a:rPr lang="ru-RU" sz="1400" dirty="0" err="1">
                <a:solidFill>
                  <a:schemeClr val="accent1">
                    <a:lumMod val="75000"/>
                  </a:schemeClr>
                </a:solidFill>
              </a:rPr>
              <a:t>proposed</a:t>
            </a:r>
            <a:r>
              <a:rPr lang="ru-RU" sz="1400" dirty="0">
                <a:solidFill>
                  <a:schemeClr val="accent1">
                    <a:lumMod val="75000"/>
                  </a:schemeClr>
                </a:solidFill>
              </a:rPr>
              <a:t> </a:t>
            </a:r>
            <a:r>
              <a:rPr lang="ru-RU" sz="1400" dirty="0" err="1">
                <a:solidFill>
                  <a:schemeClr val="accent1">
                    <a:lumMod val="75000"/>
                  </a:schemeClr>
                </a:solidFill>
              </a:rPr>
              <a:t>to</a:t>
            </a:r>
            <a:r>
              <a:rPr lang="ru-RU" sz="1400" dirty="0">
                <a:solidFill>
                  <a:schemeClr val="accent1">
                    <a:lumMod val="75000"/>
                  </a:schemeClr>
                </a:solidFill>
              </a:rPr>
              <a:t> </a:t>
            </a:r>
            <a:r>
              <a:rPr lang="ru-RU" sz="1400" dirty="0" err="1">
                <a:solidFill>
                  <a:schemeClr val="accent1">
                    <a:lumMod val="75000"/>
                  </a:schemeClr>
                </a:solidFill>
              </a:rPr>
              <a:t>distribute</a:t>
            </a:r>
            <a:r>
              <a:rPr lang="ru-RU" sz="1400" dirty="0">
                <a:solidFill>
                  <a:schemeClr val="accent1">
                    <a:lumMod val="75000"/>
                  </a:schemeClr>
                </a:solidFill>
              </a:rPr>
              <a:t> </a:t>
            </a:r>
            <a:r>
              <a:rPr lang="ru-RU" sz="1400" dirty="0" err="1">
                <a:solidFill>
                  <a:schemeClr val="accent1">
                    <a:lumMod val="75000"/>
                  </a:schemeClr>
                </a:solidFill>
              </a:rPr>
              <a:t>shares</a:t>
            </a:r>
            <a:r>
              <a:rPr lang="ru-RU" sz="1400" dirty="0">
                <a:solidFill>
                  <a:schemeClr val="accent1">
                    <a:lumMod val="75000"/>
                  </a:schemeClr>
                </a:solidFill>
              </a:rPr>
              <a:t> </a:t>
            </a:r>
            <a:r>
              <a:rPr lang="ru-RU" sz="1400" dirty="0" err="1">
                <a:solidFill>
                  <a:schemeClr val="accent1">
                    <a:lumMod val="75000"/>
                  </a:schemeClr>
                </a:solidFill>
              </a:rPr>
              <a:t>between</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participants</a:t>
            </a:r>
            <a:r>
              <a:rPr lang="ru-RU" sz="1400" dirty="0">
                <a:solidFill>
                  <a:schemeClr val="accent1">
                    <a:lumMod val="75000"/>
                  </a:schemeClr>
                </a:solidFill>
              </a:rPr>
              <a:t> </a:t>
            </a:r>
            <a:r>
              <a:rPr lang="ru-RU" sz="1400" dirty="0" err="1">
                <a:solidFill>
                  <a:schemeClr val="accent1">
                    <a:lumMod val="75000"/>
                  </a:schemeClr>
                </a:solidFill>
              </a:rPr>
              <a:t>of</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newly-created</a:t>
            </a:r>
            <a:r>
              <a:rPr lang="ru-RU" sz="1400" dirty="0">
                <a:solidFill>
                  <a:schemeClr val="accent1">
                    <a:lumMod val="75000"/>
                  </a:schemeClr>
                </a:solidFill>
              </a:rPr>
              <a:t> </a:t>
            </a:r>
            <a:r>
              <a:rPr lang="ru-RU" sz="1400" dirty="0" err="1">
                <a:solidFill>
                  <a:schemeClr val="accent1">
                    <a:lumMod val="75000"/>
                  </a:schemeClr>
                </a:solidFill>
              </a:rPr>
              <a:t>company</a:t>
            </a:r>
            <a:r>
              <a:rPr lang="ru-RU" sz="1400" dirty="0">
                <a:solidFill>
                  <a:schemeClr val="accent1">
                    <a:lumMod val="75000"/>
                  </a:schemeClr>
                </a:solidFill>
              </a:rPr>
              <a:t> SINTEZPROM JSC </a:t>
            </a:r>
            <a:r>
              <a:rPr lang="ru-RU" sz="1400" dirty="0" err="1">
                <a:solidFill>
                  <a:schemeClr val="accent1">
                    <a:lumMod val="75000"/>
                  </a:schemeClr>
                </a:solidFill>
              </a:rPr>
              <a:t>as</a:t>
            </a:r>
            <a:r>
              <a:rPr lang="ru-RU" sz="1400" dirty="0">
                <a:solidFill>
                  <a:schemeClr val="accent1">
                    <a:lumMod val="75000"/>
                  </a:schemeClr>
                </a:solidFill>
              </a:rPr>
              <a:t> </a:t>
            </a:r>
            <a:r>
              <a:rPr lang="ru-RU" sz="1400" dirty="0" err="1">
                <a:solidFill>
                  <a:schemeClr val="accent1">
                    <a:lumMod val="75000"/>
                  </a:schemeClr>
                </a:solidFill>
              </a:rPr>
              <a:t>follows</a:t>
            </a:r>
            <a:r>
              <a:rPr lang="ru-RU" sz="1400" dirty="0">
                <a:solidFill>
                  <a:schemeClr val="accent1">
                    <a:lumMod val="75000"/>
                  </a:schemeClr>
                </a:solidFill>
              </a:rPr>
              <a:t>: </a:t>
            </a:r>
            <a:r>
              <a:rPr lang="ru-RU" sz="1400" dirty="0" err="1">
                <a:solidFill>
                  <a:schemeClr val="accent1">
                    <a:lumMod val="75000"/>
                  </a:schemeClr>
                </a:solidFill>
              </a:rPr>
              <a:t>group</a:t>
            </a:r>
            <a:r>
              <a:rPr lang="ru-RU" sz="1400" dirty="0">
                <a:solidFill>
                  <a:schemeClr val="accent1">
                    <a:lumMod val="75000"/>
                  </a:schemeClr>
                </a:solidFill>
              </a:rPr>
              <a:t> </a:t>
            </a:r>
            <a:r>
              <a:rPr lang="ru-RU" sz="1400" dirty="0" err="1">
                <a:solidFill>
                  <a:schemeClr val="accent1">
                    <a:lumMod val="75000"/>
                  </a:schemeClr>
                </a:solidFill>
              </a:rPr>
              <a:t>of</a:t>
            </a:r>
            <a:r>
              <a:rPr lang="ru-RU" sz="1400" dirty="0">
                <a:solidFill>
                  <a:schemeClr val="accent1">
                    <a:lumMod val="75000"/>
                  </a:schemeClr>
                </a:solidFill>
              </a:rPr>
              <a:t> </a:t>
            </a:r>
            <a:r>
              <a:rPr lang="ru-RU" sz="1400" dirty="0" err="1">
                <a:solidFill>
                  <a:schemeClr val="accent1">
                    <a:lumMod val="75000"/>
                  </a:schemeClr>
                </a:solidFill>
              </a:rPr>
              <a:t>russian</a:t>
            </a:r>
            <a:r>
              <a:rPr lang="ru-RU" sz="1400" dirty="0">
                <a:solidFill>
                  <a:schemeClr val="accent1">
                    <a:lumMod val="75000"/>
                  </a:schemeClr>
                </a:solidFill>
              </a:rPr>
              <a:t> </a:t>
            </a:r>
            <a:r>
              <a:rPr lang="ru-RU" sz="1400" dirty="0" err="1">
                <a:solidFill>
                  <a:schemeClr val="accent1">
                    <a:lumMod val="75000"/>
                  </a:schemeClr>
                </a:solidFill>
              </a:rPr>
              <a:t>beneficiaries</a:t>
            </a:r>
            <a:r>
              <a:rPr lang="ru-RU" sz="1400" dirty="0">
                <a:solidFill>
                  <a:schemeClr val="accent1">
                    <a:lumMod val="75000"/>
                  </a:schemeClr>
                </a:solidFill>
              </a:rPr>
              <a:t> - 77%, </a:t>
            </a:r>
            <a:r>
              <a:rPr lang="ru-RU" sz="1400" dirty="0" err="1">
                <a:solidFill>
                  <a:schemeClr val="accent1">
                    <a:lumMod val="75000"/>
                  </a:schemeClr>
                </a:solidFill>
              </a:rPr>
              <a:t>Investment</a:t>
            </a:r>
            <a:r>
              <a:rPr lang="ru-RU" sz="1400" dirty="0">
                <a:solidFill>
                  <a:schemeClr val="accent1">
                    <a:lumMod val="75000"/>
                  </a:schemeClr>
                </a:solidFill>
              </a:rPr>
              <a:t> </a:t>
            </a:r>
            <a:r>
              <a:rPr lang="ru-RU" sz="1400" dirty="0" err="1">
                <a:solidFill>
                  <a:schemeClr val="accent1">
                    <a:lumMod val="75000"/>
                  </a:schemeClr>
                </a:solidFill>
              </a:rPr>
              <a:t>fund</a:t>
            </a:r>
            <a:r>
              <a:rPr lang="ru-RU" sz="1400" dirty="0">
                <a:solidFill>
                  <a:schemeClr val="accent1">
                    <a:lumMod val="75000"/>
                  </a:schemeClr>
                </a:solidFill>
              </a:rPr>
              <a:t> - 33%.</a:t>
            </a:r>
            <a:endParaRPr lang="ru-RU" sz="1400" dirty="0">
              <a:solidFill>
                <a:schemeClr val="accent1">
                  <a:lumMod val="75000"/>
                </a:schemeClr>
              </a:solidFill>
              <a:cs typeface="Calibri"/>
            </a:endParaRPr>
          </a:p>
          <a:p>
            <a:pPr algn="just"/>
            <a:endParaRPr lang="ru-RU" sz="1400" dirty="0">
              <a:solidFill>
                <a:schemeClr val="accent1">
                  <a:lumMod val="75000"/>
                </a:schemeClr>
              </a:solidFill>
              <a:cs typeface="Calibri"/>
            </a:endParaRPr>
          </a:p>
          <a:p>
            <a:pPr algn="just"/>
            <a:r>
              <a:rPr lang="ru-RU" sz="1400" dirty="0">
                <a:solidFill>
                  <a:schemeClr val="accent1">
                    <a:lumMod val="75000"/>
                  </a:schemeClr>
                </a:solidFill>
              </a:rPr>
              <a:t>When determining the shares in the Company, the rich and diverse experience of the founders, top </a:t>
            </a:r>
            <a:r>
              <a:rPr lang="ru-RU" sz="1400" dirty="0" err="1">
                <a:solidFill>
                  <a:schemeClr val="accent1">
                    <a:lumMod val="75000"/>
                  </a:schemeClr>
                </a:solidFill>
              </a:rPr>
              <a:t>management</a:t>
            </a:r>
            <a:r>
              <a:rPr lang="ru-RU" sz="1400" dirty="0">
                <a:solidFill>
                  <a:schemeClr val="accent1">
                    <a:lumMod val="75000"/>
                  </a:schemeClr>
                </a:solidFill>
              </a:rPr>
              <a:t>, </a:t>
            </a:r>
            <a:r>
              <a:rPr lang="ru-RU" sz="1400" dirty="0" err="1">
                <a:solidFill>
                  <a:schemeClr val="accent1">
                    <a:lumMod val="75000"/>
                  </a:schemeClr>
                </a:solidFill>
              </a:rPr>
              <a:t>engineering</a:t>
            </a:r>
            <a:r>
              <a:rPr lang="ru-RU" sz="1400" dirty="0">
                <a:solidFill>
                  <a:schemeClr val="accent1">
                    <a:lumMod val="75000"/>
                  </a:schemeClr>
                </a:solidFill>
              </a:rPr>
              <a:t>, </a:t>
            </a:r>
            <a:r>
              <a:rPr lang="ru-RU" sz="1400" dirty="0" err="1">
                <a:solidFill>
                  <a:schemeClr val="accent1">
                    <a:lumMod val="75000"/>
                  </a:schemeClr>
                </a:solidFill>
              </a:rPr>
              <a:t>technical</a:t>
            </a:r>
            <a:r>
              <a:rPr lang="ru-RU" sz="1400" dirty="0">
                <a:solidFill>
                  <a:schemeClr val="accent1">
                    <a:lumMod val="75000"/>
                  </a:schemeClr>
                </a:solidFill>
              </a:rPr>
              <a:t> </a:t>
            </a:r>
            <a:r>
              <a:rPr lang="ru-RU" sz="1400" dirty="0" err="1">
                <a:solidFill>
                  <a:schemeClr val="accent1">
                    <a:lumMod val="75000"/>
                  </a:schemeClr>
                </a:solidFill>
              </a:rPr>
              <a:t>and</a:t>
            </a:r>
            <a:r>
              <a:rPr lang="ru-RU" sz="1400" dirty="0">
                <a:solidFill>
                  <a:schemeClr val="accent1">
                    <a:lumMod val="75000"/>
                  </a:schemeClr>
                </a:solidFill>
              </a:rPr>
              <a:t> </a:t>
            </a:r>
            <a:r>
              <a:rPr lang="ru-RU" sz="1400" dirty="0" err="1">
                <a:solidFill>
                  <a:schemeClr val="accent1">
                    <a:lumMod val="75000"/>
                  </a:schemeClr>
                </a:solidFill>
              </a:rPr>
              <a:t>administrative</a:t>
            </a:r>
            <a:r>
              <a:rPr lang="ru-RU" sz="1400" dirty="0">
                <a:solidFill>
                  <a:schemeClr val="accent1">
                    <a:lumMod val="75000"/>
                  </a:schemeClr>
                </a:solidFill>
              </a:rPr>
              <a:t> </a:t>
            </a:r>
            <a:r>
              <a:rPr lang="ru-RU" sz="1400" dirty="0" err="1">
                <a:solidFill>
                  <a:schemeClr val="accent1">
                    <a:lumMod val="75000"/>
                  </a:schemeClr>
                </a:solidFill>
              </a:rPr>
              <a:t>personnel</a:t>
            </a:r>
            <a:r>
              <a:rPr lang="ru-RU" sz="1400" dirty="0">
                <a:solidFill>
                  <a:schemeClr val="accent1">
                    <a:lumMod val="75000"/>
                  </a:schemeClr>
                </a:solidFill>
              </a:rPr>
              <a:t> </a:t>
            </a:r>
            <a:r>
              <a:rPr lang="ru-RU" sz="1400" dirty="0" err="1">
                <a:solidFill>
                  <a:schemeClr val="accent1">
                    <a:lumMod val="75000"/>
                  </a:schemeClr>
                </a:solidFill>
              </a:rPr>
              <a:t>of</a:t>
            </a:r>
            <a:r>
              <a:rPr lang="ru-RU" sz="1400" dirty="0">
                <a:solidFill>
                  <a:schemeClr val="accent1">
                    <a:lumMod val="75000"/>
                  </a:schemeClr>
                </a:solidFill>
              </a:rPr>
              <a:t> </a:t>
            </a:r>
            <a:r>
              <a:rPr lang="ru-RU" sz="1400" dirty="0" err="1">
                <a:solidFill>
                  <a:schemeClr val="accent1">
                    <a:lumMod val="75000"/>
                  </a:schemeClr>
                </a:solidFill>
              </a:rPr>
              <a:t>both</a:t>
            </a:r>
            <a:r>
              <a:rPr lang="ru-RU" sz="1400" dirty="0">
                <a:solidFill>
                  <a:schemeClr val="accent1">
                    <a:lumMod val="75000"/>
                  </a:schemeClr>
                </a:solidFill>
              </a:rPr>
              <a:t> </a:t>
            </a:r>
            <a:r>
              <a:rPr lang="ru-RU" sz="1400" dirty="0" err="1">
                <a:solidFill>
                  <a:schemeClr val="accent1">
                    <a:lumMod val="75000"/>
                  </a:schemeClr>
                </a:solidFill>
              </a:rPr>
              <a:t>companies</a:t>
            </a:r>
            <a:r>
              <a:rPr lang="ru-RU" sz="1400" dirty="0">
                <a:solidFill>
                  <a:schemeClr val="accent1">
                    <a:lumMod val="75000"/>
                  </a:schemeClr>
                </a:solidFill>
              </a:rPr>
              <a:t>, </a:t>
            </a:r>
            <a:r>
              <a:rPr lang="ru-RU" sz="1400" dirty="0" err="1">
                <a:solidFill>
                  <a:schemeClr val="accent1">
                    <a:lumMod val="75000"/>
                  </a:schemeClr>
                </a:solidFill>
              </a:rPr>
              <a:t>both</a:t>
            </a:r>
            <a:r>
              <a:rPr lang="ru-RU" sz="1400" dirty="0">
                <a:solidFill>
                  <a:schemeClr val="accent1">
                    <a:lumMod val="75000"/>
                  </a:schemeClr>
                </a:solidFill>
              </a:rPr>
              <a:t> </a:t>
            </a:r>
            <a:r>
              <a:rPr lang="ru-RU" sz="1400" dirty="0" err="1">
                <a:solidFill>
                  <a:schemeClr val="accent1">
                    <a:lumMod val="75000"/>
                  </a:schemeClr>
                </a:solidFill>
              </a:rPr>
              <a:t>business</a:t>
            </a:r>
            <a:r>
              <a:rPr lang="ru-RU" sz="1400" dirty="0">
                <a:solidFill>
                  <a:schemeClr val="accent1">
                    <a:lumMod val="75000"/>
                  </a:schemeClr>
                </a:solidFill>
              </a:rPr>
              <a:t> </a:t>
            </a:r>
            <a:r>
              <a:rPr lang="ru-RU" sz="1400" dirty="0" err="1">
                <a:solidFill>
                  <a:schemeClr val="accent1">
                    <a:lumMod val="75000"/>
                  </a:schemeClr>
                </a:solidFill>
              </a:rPr>
              <a:t>and</a:t>
            </a:r>
            <a:r>
              <a:rPr lang="ru-RU" sz="1400" dirty="0">
                <a:solidFill>
                  <a:schemeClr val="accent1">
                    <a:lumMod val="75000"/>
                  </a:schemeClr>
                </a:solidFill>
              </a:rPr>
              <a:t> </a:t>
            </a:r>
            <a:r>
              <a:rPr lang="ru-RU" sz="1400" dirty="0" err="1">
                <a:solidFill>
                  <a:schemeClr val="accent1">
                    <a:lumMod val="75000"/>
                  </a:schemeClr>
                </a:solidFill>
              </a:rPr>
              <a:t>production</a:t>
            </a:r>
            <a:r>
              <a:rPr lang="ru-RU" sz="1400" dirty="0">
                <a:solidFill>
                  <a:schemeClr val="accent1">
                    <a:lumMod val="75000"/>
                  </a:schemeClr>
                </a:solidFill>
              </a:rPr>
              <a:t> </a:t>
            </a:r>
            <a:r>
              <a:rPr lang="ru-RU" sz="1400" dirty="0" err="1">
                <a:solidFill>
                  <a:schemeClr val="accent1">
                    <a:lumMod val="75000"/>
                  </a:schemeClr>
                </a:solidFill>
              </a:rPr>
              <a:t>areas</a:t>
            </a:r>
            <a:r>
              <a:rPr lang="ru-RU" sz="1400" dirty="0">
                <a:solidFill>
                  <a:schemeClr val="accent1">
                    <a:lumMod val="75000"/>
                  </a:schemeClr>
                </a:solidFill>
              </a:rPr>
              <a:t>, </a:t>
            </a:r>
            <a:r>
              <a:rPr lang="ru-RU" sz="1400" dirty="0" err="1">
                <a:solidFill>
                  <a:schemeClr val="accent1">
                    <a:lumMod val="75000"/>
                  </a:schemeClr>
                </a:solidFill>
              </a:rPr>
              <a:t>as</a:t>
            </a:r>
            <a:r>
              <a:rPr lang="ru-RU" sz="1400" dirty="0">
                <a:solidFill>
                  <a:schemeClr val="accent1">
                    <a:lumMod val="75000"/>
                  </a:schemeClr>
                </a:solidFill>
              </a:rPr>
              <a:t> </a:t>
            </a:r>
            <a:r>
              <a:rPr lang="ru-RU" sz="1400" dirty="0" err="1">
                <a:solidFill>
                  <a:schemeClr val="accent1">
                    <a:lumMod val="75000"/>
                  </a:schemeClr>
                </a:solidFill>
              </a:rPr>
              <a:t>well</a:t>
            </a:r>
            <a:r>
              <a:rPr lang="ru-RU" sz="1400" dirty="0">
                <a:solidFill>
                  <a:schemeClr val="accent1">
                    <a:lumMod val="75000"/>
                  </a:schemeClr>
                </a:solidFill>
              </a:rPr>
              <a:t> </a:t>
            </a:r>
            <a:r>
              <a:rPr lang="ru-RU" sz="1400" dirty="0" err="1">
                <a:solidFill>
                  <a:schemeClr val="accent1">
                    <a:lumMod val="75000"/>
                  </a:schemeClr>
                </a:solidFill>
              </a:rPr>
              <a:t>as</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following</a:t>
            </a:r>
            <a:r>
              <a:rPr lang="ru-RU" sz="1400" dirty="0">
                <a:solidFill>
                  <a:schemeClr val="accent1">
                    <a:lumMod val="75000"/>
                  </a:schemeClr>
                </a:solidFill>
              </a:rPr>
              <a:t> investments are taken into account:</a:t>
            </a:r>
            <a:endParaRPr lang="ru-RU" sz="1400" dirty="0">
              <a:solidFill>
                <a:schemeClr val="accent1">
                  <a:lumMod val="75000"/>
                </a:schemeClr>
              </a:solidFill>
              <a:cs typeface="Calibri"/>
            </a:endParaRPr>
          </a:p>
          <a:p>
            <a:pPr algn="just"/>
            <a:r>
              <a:rPr lang="ru-RU" sz="1400" dirty="0">
                <a:solidFill>
                  <a:schemeClr val="accent1">
                    <a:lumMod val="75000"/>
                  </a:schemeClr>
                </a:solidFill>
              </a:rPr>
              <a:t>• </a:t>
            </a:r>
            <a:r>
              <a:rPr lang="ru-RU" sz="1400" dirty="0" err="1">
                <a:solidFill>
                  <a:schemeClr val="accent1">
                    <a:lumMod val="75000"/>
                  </a:schemeClr>
                </a:solidFill>
              </a:rPr>
              <a:t>From</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Investment</a:t>
            </a:r>
            <a:r>
              <a:rPr lang="ru-RU" sz="1400" dirty="0">
                <a:solidFill>
                  <a:schemeClr val="accent1">
                    <a:lumMod val="75000"/>
                  </a:schemeClr>
                </a:solidFill>
              </a:rPr>
              <a:t> </a:t>
            </a:r>
            <a:r>
              <a:rPr lang="ru-RU" sz="1400" dirty="0" err="1">
                <a:solidFill>
                  <a:schemeClr val="accent1">
                    <a:lumMod val="75000"/>
                  </a:schemeClr>
                </a:solidFill>
              </a:rPr>
              <a:t>Fund</a:t>
            </a:r>
            <a:r>
              <a:rPr lang="ru-RU" sz="1400" dirty="0">
                <a:solidFill>
                  <a:schemeClr val="accent1">
                    <a:lumMod val="75000"/>
                  </a:schemeClr>
                </a:solidFill>
              </a:rPr>
              <a:t> </a:t>
            </a:r>
            <a:r>
              <a:rPr lang="ru-RU" sz="1400" dirty="0" err="1">
                <a:solidFill>
                  <a:schemeClr val="accent1">
                    <a:lumMod val="75000"/>
                  </a:schemeClr>
                </a:solidFill>
              </a:rPr>
              <a:t>side</a:t>
            </a:r>
            <a:r>
              <a:rPr lang="ru-RU" sz="1400" dirty="0">
                <a:solidFill>
                  <a:schemeClr val="accent1">
                    <a:lumMod val="75000"/>
                  </a:schemeClr>
                </a:solidFill>
              </a:rPr>
              <a:t> - </a:t>
            </a:r>
            <a:r>
              <a:rPr lang="ru-RU" sz="1400" dirty="0" err="1">
                <a:solidFill>
                  <a:schemeClr val="accent1">
                    <a:lumMod val="75000"/>
                  </a:schemeClr>
                </a:solidFill>
              </a:rPr>
              <a:t>investing</a:t>
            </a:r>
            <a:r>
              <a:rPr lang="ru-RU" sz="1400" dirty="0">
                <a:solidFill>
                  <a:schemeClr val="accent1">
                    <a:lumMod val="75000"/>
                  </a:schemeClr>
                </a:solidFill>
              </a:rPr>
              <a:t> </a:t>
            </a:r>
            <a:r>
              <a:rPr lang="ru-RU" sz="1400" dirty="0" err="1">
                <a:solidFill>
                  <a:schemeClr val="accent1">
                    <a:lumMod val="75000"/>
                  </a:schemeClr>
                </a:solidFill>
              </a:rPr>
              <a:t>funds</a:t>
            </a:r>
            <a:r>
              <a:rPr lang="ru-RU" sz="1400" dirty="0">
                <a:solidFill>
                  <a:schemeClr val="accent1">
                    <a:lumMod val="75000"/>
                  </a:schemeClr>
                </a:solidFill>
              </a:rPr>
              <a:t> </a:t>
            </a:r>
            <a:r>
              <a:rPr lang="ru-RU" sz="1400" dirty="0" err="1">
                <a:solidFill>
                  <a:schemeClr val="accent1">
                    <a:lumMod val="75000"/>
                  </a:schemeClr>
                </a:solidFill>
              </a:rPr>
              <a:t>in</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Project</a:t>
            </a:r>
            <a:r>
              <a:rPr lang="ru-RU" sz="1400" dirty="0">
                <a:solidFill>
                  <a:schemeClr val="accent1">
                    <a:lumMod val="75000"/>
                  </a:schemeClr>
                </a:solidFill>
              </a:rPr>
              <a:t>.</a:t>
            </a:r>
            <a:endParaRPr lang="ru-RU" sz="1400" dirty="0">
              <a:solidFill>
                <a:schemeClr val="accent1">
                  <a:lumMod val="75000"/>
                </a:schemeClr>
              </a:solidFill>
              <a:cs typeface="Calibri"/>
            </a:endParaRPr>
          </a:p>
          <a:p>
            <a:pPr algn="just"/>
            <a:r>
              <a:rPr lang="ru-RU" sz="1400" dirty="0">
                <a:solidFill>
                  <a:schemeClr val="accent1">
                    <a:lumMod val="75000"/>
                  </a:schemeClr>
                </a:solidFill>
              </a:rPr>
              <a:t>• </a:t>
            </a:r>
            <a:r>
              <a:rPr lang="ru-RU" sz="1400" dirty="0" err="1">
                <a:solidFill>
                  <a:schemeClr val="accent1">
                    <a:lumMod val="75000"/>
                  </a:schemeClr>
                </a:solidFill>
              </a:rPr>
              <a:t>From</a:t>
            </a:r>
            <a:r>
              <a:rPr lang="ru-RU" sz="1400" dirty="0">
                <a:solidFill>
                  <a:schemeClr val="accent1">
                    <a:lumMod val="75000"/>
                  </a:schemeClr>
                </a:solidFill>
              </a:rPr>
              <a:t> </a:t>
            </a:r>
            <a:r>
              <a:rPr lang="ru-RU" sz="1400" dirty="0" err="1">
                <a:solidFill>
                  <a:schemeClr val="accent1">
                    <a:lumMod val="75000"/>
                  </a:schemeClr>
                </a:solidFill>
              </a:rPr>
              <a:t>Russian</a:t>
            </a:r>
            <a:r>
              <a:rPr lang="ru-RU" sz="1400" dirty="0">
                <a:solidFill>
                  <a:schemeClr val="accent1">
                    <a:lumMod val="75000"/>
                  </a:schemeClr>
                </a:solidFill>
              </a:rPr>
              <a:t> </a:t>
            </a:r>
            <a:r>
              <a:rPr lang="ru-RU" sz="1400" dirty="0" err="1">
                <a:solidFill>
                  <a:schemeClr val="accent1">
                    <a:lumMod val="75000"/>
                  </a:schemeClr>
                </a:solidFill>
              </a:rPr>
              <a:t>Federation</a:t>
            </a:r>
            <a:r>
              <a:rPr lang="ru-RU" sz="1400" dirty="0">
                <a:solidFill>
                  <a:schemeClr val="accent1">
                    <a:lumMod val="75000"/>
                  </a:schemeClr>
                </a:solidFill>
              </a:rPr>
              <a:t> </a:t>
            </a:r>
            <a:r>
              <a:rPr lang="ru-RU" sz="1400" dirty="0" err="1">
                <a:solidFill>
                  <a:schemeClr val="accent1">
                    <a:lumMod val="75000"/>
                  </a:schemeClr>
                </a:solidFill>
              </a:rPr>
              <a:t>side</a:t>
            </a:r>
            <a:r>
              <a:rPr lang="ru-RU" sz="1400" dirty="0">
                <a:solidFill>
                  <a:schemeClr val="accent1">
                    <a:lumMod val="75000"/>
                  </a:schemeClr>
                </a:solidFill>
              </a:rPr>
              <a:t> - </a:t>
            </a:r>
            <a:r>
              <a:rPr lang="ru-RU" sz="1400" dirty="0" err="1">
                <a:solidFill>
                  <a:schemeClr val="accent1">
                    <a:lumMod val="75000"/>
                  </a:schemeClr>
                </a:solidFill>
              </a:rPr>
              <a:t>project</a:t>
            </a:r>
            <a:r>
              <a:rPr lang="ru-RU" sz="1400" dirty="0">
                <a:solidFill>
                  <a:schemeClr val="accent1">
                    <a:lumMod val="75000"/>
                  </a:schemeClr>
                </a:solidFill>
              </a:rPr>
              <a:t> </a:t>
            </a:r>
            <a:r>
              <a:rPr lang="ru-RU" sz="1400" dirty="0" err="1">
                <a:solidFill>
                  <a:schemeClr val="accent1">
                    <a:lumMod val="75000"/>
                  </a:schemeClr>
                </a:solidFill>
              </a:rPr>
              <a:t>and</a:t>
            </a:r>
            <a:r>
              <a:rPr lang="ru-RU" sz="1400" dirty="0">
                <a:solidFill>
                  <a:schemeClr val="accent1">
                    <a:lumMod val="75000"/>
                  </a:schemeClr>
                </a:solidFill>
              </a:rPr>
              <a:t> </a:t>
            </a:r>
            <a:r>
              <a:rPr lang="ru-RU" sz="1400" dirty="0" err="1">
                <a:solidFill>
                  <a:schemeClr val="accent1">
                    <a:lumMod val="75000"/>
                  </a:schemeClr>
                </a:solidFill>
              </a:rPr>
              <a:t>operational</a:t>
            </a:r>
            <a:r>
              <a:rPr lang="ru-RU" sz="1400" dirty="0">
                <a:solidFill>
                  <a:schemeClr val="accent1">
                    <a:lumMod val="75000"/>
                  </a:schemeClr>
                </a:solidFill>
              </a:rPr>
              <a:t> </a:t>
            </a:r>
            <a:r>
              <a:rPr lang="ru-RU" sz="1400" dirty="0" err="1">
                <a:solidFill>
                  <a:schemeClr val="accent1">
                    <a:lumMod val="75000"/>
                  </a:schemeClr>
                </a:solidFill>
              </a:rPr>
              <a:t>management</a:t>
            </a:r>
            <a:r>
              <a:rPr lang="ru-RU" sz="1400" dirty="0">
                <a:solidFill>
                  <a:schemeClr val="accent1">
                    <a:lumMod val="75000"/>
                  </a:schemeClr>
                </a:solidFill>
              </a:rPr>
              <a:t> </a:t>
            </a:r>
            <a:r>
              <a:rPr lang="ru-RU" sz="1400" dirty="0" err="1">
                <a:solidFill>
                  <a:schemeClr val="accent1">
                    <a:lumMod val="75000"/>
                  </a:schemeClr>
                </a:solidFill>
              </a:rPr>
              <a:t>taking</a:t>
            </a:r>
            <a:r>
              <a:rPr lang="ru-RU" sz="1400" dirty="0">
                <a:solidFill>
                  <a:schemeClr val="accent1">
                    <a:lumMod val="75000"/>
                  </a:schemeClr>
                </a:solidFill>
              </a:rPr>
              <a:t> </a:t>
            </a:r>
            <a:r>
              <a:rPr lang="ru-RU" sz="1400" dirty="0" err="1">
                <a:solidFill>
                  <a:schemeClr val="accent1">
                    <a:lumMod val="75000"/>
                  </a:schemeClr>
                </a:solidFill>
              </a:rPr>
              <a:t>into</a:t>
            </a:r>
            <a:r>
              <a:rPr lang="ru-RU" sz="1400" dirty="0">
                <a:solidFill>
                  <a:schemeClr val="accent1">
                    <a:lumMod val="75000"/>
                  </a:schemeClr>
                </a:solidFill>
              </a:rPr>
              <a:t> </a:t>
            </a:r>
            <a:r>
              <a:rPr lang="ru-RU" sz="1400" dirty="0" err="1">
                <a:solidFill>
                  <a:schemeClr val="accent1">
                    <a:lumMod val="75000"/>
                  </a:schemeClr>
                </a:solidFill>
              </a:rPr>
              <a:t>account</a:t>
            </a:r>
            <a:r>
              <a:rPr lang="ru-RU" sz="1400" dirty="0">
                <a:solidFill>
                  <a:schemeClr val="accent1">
                    <a:lumMod val="75000"/>
                  </a:schemeClr>
                </a:solidFill>
              </a:rPr>
              <a:t> </a:t>
            </a:r>
            <a:r>
              <a:rPr lang="ru-RU" sz="1400" dirty="0" err="1">
                <a:solidFill>
                  <a:schemeClr val="accent1">
                    <a:lumMod val="75000"/>
                  </a:schemeClr>
                </a:solidFill>
              </a:rPr>
              <a:t>experience</a:t>
            </a:r>
            <a:r>
              <a:rPr lang="ru-RU" sz="1400" dirty="0">
                <a:solidFill>
                  <a:schemeClr val="accent1">
                    <a:lumMod val="75000"/>
                  </a:schemeClr>
                </a:solidFill>
              </a:rPr>
              <a:t> </a:t>
            </a:r>
            <a:r>
              <a:rPr lang="ru-RU" sz="1400" dirty="0" err="1">
                <a:solidFill>
                  <a:schemeClr val="accent1">
                    <a:lumMod val="75000"/>
                  </a:schemeClr>
                </a:solidFill>
              </a:rPr>
              <a:t>in</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fuel</a:t>
            </a:r>
            <a:r>
              <a:rPr lang="ru-RU" sz="1400" dirty="0">
                <a:solidFill>
                  <a:schemeClr val="accent1">
                    <a:lumMod val="75000"/>
                  </a:schemeClr>
                </a:solidFill>
              </a:rPr>
              <a:t>, </a:t>
            </a:r>
            <a:r>
              <a:rPr lang="ru-RU" sz="1400" dirty="0" err="1">
                <a:solidFill>
                  <a:schemeClr val="accent1">
                    <a:lumMod val="75000"/>
                  </a:schemeClr>
                </a:solidFill>
              </a:rPr>
              <a:t>energy</a:t>
            </a:r>
            <a:r>
              <a:rPr lang="ru-RU" sz="1400" dirty="0">
                <a:solidFill>
                  <a:schemeClr val="accent1">
                    <a:lumMod val="75000"/>
                  </a:schemeClr>
                </a:solidFill>
              </a:rPr>
              <a:t> </a:t>
            </a:r>
            <a:r>
              <a:rPr lang="ru-RU" sz="1400" dirty="0" err="1">
                <a:solidFill>
                  <a:schemeClr val="accent1">
                    <a:lumMod val="75000"/>
                  </a:schemeClr>
                </a:solidFill>
              </a:rPr>
              <a:t>and</a:t>
            </a:r>
            <a:r>
              <a:rPr lang="ru-RU" sz="1400" dirty="0">
                <a:solidFill>
                  <a:schemeClr val="accent1">
                    <a:lumMod val="75000"/>
                  </a:schemeClr>
                </a:solidFill>
              </a:rPr>
              <a:t> </a:t>
            </a:r>
            <a:r>
              <a:rPr lang="ru-RU" sz="1400" dirty="0" err="1">
                <a:solidFill>
                  <a:schemeClr val="accent1">
                    <a:lumMod val="75000"/>
                  </a:schemeClr>
                </a:solidFill>
              </a:rPr>
              <a:t>petrochemical</a:t>
            </a:r>
            <a:r>
              <a:rPr lang="ru-RU" sz="1400" dirty="0">
                <a:solidFill>
                  <a:schemeClr val="accent1">
                    <a:lumMod val="75000"/>
                  </a:schemeClr>
                </a:solidFill>
              </a:rPr>
              <a:t> </a:t>
            </a:r>
            <a:r>
              <a:rPr lang="ru-RU" sz="1400" dirty="0" err="1">
                <a:solidFill>
                  <a:schemeClr val="accent1">
                    <a:lumMod val="75000"/>
                  </a:schemeClr>
                </a:solidFill>
              </a:rPr>
              <a:t>business</a:t>
            </a:r>
            <a:r>
              <a:rPr lang="ru-RU" sz="1400" dirty="0">
                <a:solidFill>
                  <a:schemeClr val="accent1">
                    <a:lumMod val="75000"/>
                  </a:schemeClr>
                </a:solidFill>
              </a:rPr>
              <a:t>, human resources and management potential.</a:t>
            </a:r>
            <a:endParaRPr lang="ru-RU" sz="1400" dirty="0">
              <a:solidFill>
                <a:schemeClr val="accent1">
                  <a:lumMod val="75000"/>
                </a:schemeClr>
              </a:solidFill>
              <a:cs typeface="Calibri"/>
            </a:endParaRPr>
          </a:p>
          <a:p>
            <a:pPr algn="just"/>
            <a:endParaRPr lang="ru-RU" sz="1400" dirty="0">
              <a:solidFill>
                <a:schemeClr val="accent1">
                  <a:lumMod val="75000"/>
                </a:schemeClr>
              </a:solidFill>
              <a:cs typeface="Calibri"/>
            </a:endParaRPr>
          </a:p>
          <a:p>
            <a:pPr algn="just"/>
            <a:r>
              <a:rPr lang="ru-RU" sz="1400" dirty="0">
                <a:solidFill>
                  <a:schemeClr val="accent1">
                    <a:lumMod val="75000"/>
                  </a:schemeClr>
                </a:solidFill>
              </a:rPr>
              <a:t>As part of determining the conditions of the Project, it is proposed to sign an investment agreement. It will contain agreements of the parties, including details of the financing process, the rights and obligations of each of the Project participants, the features of the </a:t>
            </a:r>
            <a:r>
              <a:rPr lang="ru-RU" sz="1400" dirty="0" err="1">
                <a:solidFill>
                  <a:schemeClr val="accent1">
                    <a:lumMod val="75000"/>
                  </a:schemeClr>
                </a:solidFill>
              </a:rPr>
              <a:t>management</a:t>
            </a:r>
            <a:r>
              <a:rPr lang="ru-RU" sz="1400" dirty="0">
                <a:solidFill>
                  <a:schemeClr val="accent1">
                    <a:lumMod val="75000"/>
                  </a:schemeClr>
                </a:solidFill>
              </a:rPr>
              <a:t> </a:t>
            </a:r>
            <a:r>
              <a:rPr lang="ru-RU" sz="1400" dirty="0" err="1">
                <a:solidFill>
                  <a:schemeClr val="accent1">
                    <a:lumMod val="75000"/>
                  </a:schemeClr>
                </a:solidFill>
              </a:rPr>
              <a:t>structure</a:t>
            </a:r>
            <a:r>
              <a:rPr lang="ru-RU" sz="1400" dirty="0">
                <a:solidFill>
                  <a:schemeClr val="accent1">
                    <a:lumMod val="75000"/>
                  </a:schemeClr>
                </a:solidFill>
              </a:rPr>
              <a:t> </a:t>
            </a:r>
            <a:r>
              <a:rPr lang="ru-RU" sz="1400" dirty="0" err="1">
                <a:solidFill>
                  <a:schemeClr val="accent1">
                    <a:lumMod val="75000"/>
                  </a:schemeClr>
                </a:solidFill>
              </a:rPr>
              <a:t>and</a:t>
            </a:r>
            <a:r>
              <a:rPr lang="ru-RU" sz="1400" dirty="0">
                <a:solidFill>
                  <a:schemeClr val="accent1">
                    <a:lumMod val="75000"/>
                  </a:schemeClr>
                </a:solidFill>
              </a:rPr>
              <a:t> </a:t>
            </a:r>
            <a:r>
              <a:rPr lang="ru-RU" sz="1400" dirty="0" err="1">
                <a:solidFill>
                  <a:schemeClr val="accent1">
                    <a:lumMod val="75000"/>
                  </a:schemeClr>
                </a:solidFill>
              </a:rPr>
              <a:t>options</a:t>
            </a:r>
            <a:r>
              <a:rPr lang="ru-RU" sz="1400" dirty="0">
                <a:solidFill>
                  <a:schemeClr val="accent1">
                    <a:lumMod val="75000"/>
                  </a:schemeClr>
                </a:solidFill>
              </a:rPr>
              <a:t> </a:t>
            </a:r>
            <a:r>
              <a:rPr lang="ru-RU" sz="1400" dirty="0" err="1">
                <a:solidFill>
                  <a:schemeClr val="accent1">
                    <a:lumMod val="75000"/>
                  </a:schemeClr>
                </a:solidFill>
              </a:rPr>
              <a:t>for</a:t>
            </a:r>
            <a:r>
              <a:rPr lang="ru-RU" sz="1400" dirty="0">
                <a:solidFill>
                  <a:schemeClr val="accent1">
                    <a:lumMod val="75000"/>
                  </a:schemeClr>
                </a:solidFill>
              </a:rPr>
              <a:t> </a:t>
            </a:r>
            <a:r>
              <a:rPr lang="ru-RU" sz="1400" dirty="0" err="1">
                <a:solidFill>
                  <a:schemeClr val="accent1">
                    <a:lumMod val="75000"/>
                  </a:schemeClr>
                </a:solidFill>
              </a:rPr>
              <a:t>resolving</a:t>
            </a:r>
            <a:r>
              <a:rPr lang="ru-RU" sz="1400" dirty="0">
                <a:solidFill>
                  <a:schemeClr val="accent1">
                    <a:lumMod val="75000"/>
                  </a:schemeClr>
                </a:solidFill>
              </a:rPr>
              <a:t> </a:t>
            </a:r>
            <a:r>
              <a:rPr lang="ru-RU" sz="1400" dirty="0" err="1">
                <a:solidFill>
                  <a:schemeClr val="accent1">
                    <a:lumMod val="75000"/>
                  </a:schemeClr>
                </a:solidFill>
              </a:rPr>
              <a:t>emerging</a:t>
            </a:r>
            <a:r>
              <a:rPr lang="ru-RU" sz="1400" dirty="0">
                <a:solidFill>
                  <a:schemeClr val="accent1">
                    <a:lumMod val="75000"/>
                  </a:schemeClr>
                </a:solidFill>
              </a:rPr>
              <a:t> </a:t>
            </a:r>
            <a:r>
              <a:rPr lang="ru-RU" sz="1400" dirty="0" err="1">
                <a:solidFill>
                  <a:schemeClr val="accent1">
                    <a:lumMod val="75000"/>
                  </a:schemeClr>
                </a:solidFill>
              </a:rPr>
              <a:t>issues</a:t>
            </a:r>
            <a:r>
              <a:rPr lang="ru-RU" sz="1400" dirty="0">
                <a:solidFill>
                  <a:schemeClr val="accent1">
                    <a:lumMod val="75000"/>
                  </a:schemeClr>
                </a:solidFill>
              </a:rPr>
              <a:t>.</a:t>
            </a:r>
            <a:endParaRPr lang="ru-RU" sz="1400" dirty="0">
              <a:solidFill>
                <a:schemeClr val="accent1">
                  <a:lumMod val="75000"/>
                </a:schemeClr>
              </a:solidFill>
              <a:cs typeface="Calibri"/>
            </a:endParaRPr>
          </a:p>
          <a:p>
            <a:pPr algn="just"/>
            <a:endParaRPr lang="ru-RU" sz="1400" dirty="0">
              <a:solidFill>
                <a:schemeClr val="accent1">
                  <a:lumMod val="75000"/>
                </a:schemeClr>
              </a:solidFill>
              <a:cs typeface="Calibri"/>
            </a:endParaRPr>
          </a:p>
          <a:p>
            <a:pPr algn="just"/>
            <a:r>
              <a:rPr lang="ru-RU" sz="1400" dirty="0">
                <a:solidFill>
                  <a:schemeClr val="accent1">
                    <a:lumMod val="75000"/>
                  </a:schemeClr>
                </a:solidFill>
              </a:rPr>
              <a:t>At the same time, the investment process must be accompanied by an additional package of documents, including the constituent </a:t>
            </a:r>
            <a:r>
              <a:rPr lang="ru-RU" sz="1400" dirty="0" err="1">
                <a:solidFill>
                  <a:schemeClr val="accent1">
                    <a:lumMod val="75000"/>
                  </a:schemeClr>
                </a:solidFill>
              </a:rPr>
              <a:t>documents</a:t>
            </a:r>
            <a:r>
              <a:rPr lang="ru-RU" sz="1400" dirty="0">
                <a:solidFill>
                  <a:schemeClr val="accent1">
                    <a:lumMod val="75000"/>
                  </a:schemeClr>
                </a:solidFill>
              </a:rPr>
              <a:t> </a:t>
            </a:r>
            <a:r>
              <a:rPr lang="ru-RU" sz="1400" dirty="0" err="1">
                <a:solidFill>
                  <a:schemeClr val="accent1">
                    <a:lumMod val="75000"/>
                  </a:schemeClr>
                </a:solidFill>
              </a:rPr>
              <a:t>of</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joint-stock</a:t>
            </a:r>
            <a:r>
              <a:rPr lang="ru-RU" sz="1400" dirty="0">
                <a:solidFill>
                  <a:schemeClr val="accent1">
                    <a:lumMod val="75000"/>
                  </a:schemeClr>
                </a:solidFill>
              </a:rPr>
              <a:t> </a:t>
            </a:r>
            <a:r>
              <a:rPr lang="ru-RU" sz="1400" dirty="0" err="1">
                <a:solidFill>
                  <a:schemeClr val="accent1">
                    <a:lumMod val="75000"/>
                  </a:schemeClr>
                </a:solidFill>
              </a:rPr>
              <a:t>company</a:t>
            </a:r>
            <a:r>
              <a:rPr lang="ru-RU" sz="1400" dirty="0">
                <a:solidFill>
                  <a:schemeClr val="accent1">
                    <a:lumMod val="75000"/>
                  </a:schemeClr>
                </a:solidFill>
              </a:rPr>
              <a:t>, </a:t>
            </a:r>
            <a:r>
              <a:rPr lang="ru-RU" sz="1400" dirty="0" err="1">
                <a:solidFill>
                  <a:schemeClr val="accent1">
                    <a:lumMod val="75000"/>
                  </a:schemeClr>
                </a:solidFill>
              </a:rPr>
              <a:t>the</a:t>
            </a:r>
            <a:r>
              <a:rPr lang="ru-RU" sz="1400" dirty="0">
                <a:solidFill>
                  <a:schemeClr val="accent1">
                    <a:lumMod val="75000"/>
                  </a:schemeClr>
                </a:solidFill>
              </a:rPr>
              <a:t> </a:t>
            </a:r>
            <a:r>
              <a:rPr lang="ru-RU" sz="1400" dirty="0" err="1">
                <a:solidFill>
                  <a:schemeClr val="accent1">
                    <a:lumMod val="75000"/>
                  </a:schemeClr>
                </a:solidFill>
              </a:rPr>
              <a:t>project</a:t>
            </a:r>
            <a:r>
              <a:rPr lang="ru-RU" sz="1400" dirty="0">
                <a:solidFill>
                  <a:schemeClr val="accent1">
                    <a:lumMod val="75000"/>
                  </a:schemeClr>
                </a:solidFill>
              </a:rPr>
              <a:t> </a:t>
            </a:r>
            <a:r>
              <a:rPr lang="ru-RU" sz="1400" dirty="0" err="1">
                <a:solidFill>
                  <a:schemeClr val="accent1">
                    <a:lumMod val="75000"/>
                  </a:schemeClr>
                </a:solidFill>
              </a:rPr>
              <a:t>financing</a:t>
            </a:r>
            <a:r>
              <a:rPr lang="ru-RU" sz="1400" dirty="0">
                <a:solidFill>
                  <a:schemeClr val="accent1">
                    <a:lumMod val="75000"/>
                  </a:schemeClr>
                </a:solidFill>
              </a:rPr>
              <a:t> </a:t>
            </a:r>
            <a:r>
              <a:rPr lang="ru-RU" sz="1400" dirty="0" err="1">
                <a:solidFill>
                  <a:schemeClr val="accent1">
                    <a:lumMod val="75000"/>
                  </a:schemeClr>
                </a:solidFill>
              </a:rPr>
              <a:t>scheme</a:t>
            </a:r>
            <a:r>
              <a:rPr lang="ru-RU" sz="1400" dirty="0">
                <a:solidFill>
                  <a:schemeClr val="accent1">
                    <a:lumMod val="75000"/>
                  </a:schemeClr>
                </a:solidFill>
              </a:rPr>
              <a:t> </a:t>
            </a:r>
            <a:r>
              <a:rPr lang="ru-RU" sz="1400" dirty="0" err="1">
                <a:solidFill>
                  <a:schemeClr val="accent1">
                    <a:lumMod val="75000"/>
                  </a:schemeClr>
                </a:solidFill>
              </a:rPr>
              <a:t>and</a:t>
            </a:r>
            <a:r>
              <a:rPr lang="ru-RU" sz="1400" dirty="0">
                <a:solidFill>
                  <a:schemeClr val="accent1">
                    <a:lumMod val="75000"/>
                  </a:schemeClr>
                </a:solidFill>
              </a:rPr>
              <a:t> </a:t>
            </a:r>
            <a:r>
              <a:rPr lang="ru-RU" sz="1400" dirty="0" err="1">
                <a:solidFill>
                  <a:schemeClr val="accent1">
                    <a:lumMod val="75000"/>
                  </a:schemeClr>
                </a:solidFill>
              </a:rPr>
              <a:t>dividends</a:t>
            </a:r>
            <a:r>
              <a:rPr lang="ru-RU" sz="1400" dirty="0">
                <a:solidFill>
                  <a:schemeClr val="accent1">
                    <a:lumMod val="75000"/>
                  </a:schemeClr>
                </a:solidFill>
              </a:rPr>
              <a:t> </a:t>
            </a:r>
            <a:r>
              <a:rPr lang="ru-RU" sz="1400" dirty="0" err="1">
                <a:solidFill>
                  <a:schemeClr val="accent1">
                    <a:lumMod val="75000"/>
                  </a:schemeClr>
                </a:solidFill>
              </a:rPr>
              <a:t>policy</a:t>
            </a:r>
            <a:r>
              <a:rPr lang="ru-RU" sz="1400" dirty="0">
                <a:solidFill>
                  <a:schemeClr val="accent1">
                    <a:lumMod val="75000"/>
                  </a:schemeClr>
                </a:solidFill>
              </a:rPr>
              <a:t>.</a:t>
            </a:r>
            <a:endParaRPr lang="ru-RU" sz="1400" dirty="0">
              <a:solidFill>
                <a:schemeClr val="accent1">
                  <a:lumMod val="75000"/>
                </a:schemeClr>
              </a:solidFill>
              <a:cs typeface="Calibri"/>
            </a:endParaRPr>
          </a:p>
        </p:txBody>
      </p:sp>
    </p:spTree>
    <p:extLst>
      <p:ext uri="{BB962C8B-B14F-4D97-AF65-F5344CB8AC3E}">
        <p14:creationId xmlns:p14="http://schemas.microsoft.com/office/powerpoint/2010/main" val="410355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707886"/>
          </a:xfrm>
          <a:prstGeom prst="rect">
            <a:avLst/>
          </a:prstGeom>
          <a:noFill/>
        </p:spPr>
        <p:txBody>
          <a:bodyPr wrap="square" lIns="91440" tIns="45720" rIns="91440" bIns="45720" rtlCol="0" anchor="t">
            <a:spAutoFit/>
          </a:bodyPr>
          <a:lstStyle/>
          <a:p>
            <a:r>
              <a:rPr lang="ru-RU" sz="4000" b="1" cap="all">
                <a:solidFill>
                  <a:schemeClr val="accent1">
                    <a:lumMod val="75000"/>
                  </a:schemeClr>
                </a:solidFill>
                <a:latin typeface="Sero Pro" panose="020B0504020101020102" pitchFamily="34" charset="0"/>
                <a:ea typeface="+mn-lt"/>
                <a:cs typeface="+mn-lt"/>
              </a:rPr>
              <a:t>ROAD MAP</a:t>
            </a:r>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p:nvPr/>
        </p:nvCxnSpPr>
        <p:spPr>
          <a:xfrm>
            <a:off x="452386" y="900986"/>
            <a:ext cx="10805031" cy="28349"/>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AF74D91-21F6-A248-B3A9-C4E3F57CDB77}"/>
              </a:ext>
            </a:extLst>
          </p:cNvPr>
          <p:cNvSpPr txBox="1"/>
          <p:nvPr/>
        </p:nvSpPr>
        <p:spPr>
          <a:xfrm>
            <a:off x="450486" y="1075769"/>
            <a:ext cx="108039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sz="1400">
                <a:solidFill>
                  <a:schemeClr val="accent1">
                    <a:lumMod val="75000"/>
                  </a:schemeClr>
                </a:solidFill>
              </a:rPr>
              <a:t>The project "GTL technology </a:t>
            </a:r>
            <a:r>
              <a:rPr lang="ru-RU" sz="1400" dirty="0">
                <a:solidFill>
                  <a:schemeClr val="accent1">
                    <a:lumMod val="75000"/>
                  </a:schemeClr>
                </a:solidFill>
                <a:ea typeface="+mn-lt"/>
                <a:cs typeface="+mn-lt"/>
              </a:rPr>
              <a:t>synthetic motor fuel</a:t>
            </a:r>
            <a:r>
              <a:rPr lang="ru-RU" sz="1400" dirty="0">
                <a:solidFill>
                  <a:schemeClr val="accent1">
                    <a:lumMod val="75000"/>
                  </a:schemeClr>
                </a:solidFill>
              </a:rPr>
              <a:t> </a:t>
            </a:r>
            <a:r>
              <a:rPr lang="ru-RU" sz="1400" dirty="0">
                <a:solidFill>
                  <a:schemeClr val="accent1">
                    <a:lumMod val="75000"/>
                  </a:schemeClr>
                </a:solidFill>
                <a:ea typeface="+mn-lt"/>
                <a:cs typeface="+mn-lt"/>
              </a:rPr>
              <a:t>production</a:t>
            </a:r>
            <a:r>
              <a:rPr lang="ru-RU" sz="1400">
                <a:solidFill>
                  <a:schemeClr val="accent1">
                    <a:lumMod val="75000"/>
                  </a:schemeClr>
                </a:solidFill>
              </a:rPr>
              <a:t>" includes the following stages:</a:t>
            </a:r>
            <a:endParaRPr lang="ru-RU" sz="1400" dirty="0">
              <a:solidFill>
                <a:schemeClr val="accent1">
                  <a:lumMod val="75000"/>
                </a:schemeClr>
              </a:solidFill>
              <a:cs typeface="Calibri"/>
            </a:endParaRPr>
          </a:p>
        </p:txBody>
      </p: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pic>
        <p:nvPicPr>
          <p:cNvPr id="10" name="Рисунок 4" descr="Изображение выглядит как рисунок&#10;&#10;Описание создано с очень высокой степенью достоверности">
            <a:extLst>
              <a:ext uri="{FF2B5EF4-FFF2-40B4-BE49-F238E27FC236}">
                <a16:creationId xmlns:a16="http://schemas.microsoft.com/office/drawing/2014/main" id="{AD46FE30-523F-FB47-B261-84E4C73D90BE}"/>
              </a:ext>
            </a:extLst>
          </p:cNvPr>
          <p:cNvPicPr>
            <a:picLocks noChangeAspect="1"/>
          </p:cNvPicPr>
          <p:nvPr/>
        </p:nvPicPr>
        <p:blipFill>
          <a:blip r:embed="rId9"/>
          <a:stretch>
            <a:fillRect/>
          </a:stretch>
        </p:blipFill>
        <p:spPr>
          <a:xfrm>
            <a:off x="2236318" y="1759465"/>
            <a:ext cx="952500" cy="952500"/>
          </a:xfrm>
          <a:prstGeom prst="rect">
            <a:avLst/>
          </a:prstGeom>
          <a:solidFill>
            <a:schemeClr val="tx2"/>
          </a:solidFill>
        </p:spPr>
      </p:pic>
      <p:pic>
        <p:nvPicPr>
          <p:cNvPr id="11" name="Рисунок 6" descr="Изображение выглядит как рисунок&#10;&#10;Описание создано с очень высокой степенью достоверности">
            <a:extLst>
              <a:ext uri="{FF2B5EF4-FFF2-40B4-BE49-F238E27FC236}">
                <a16:creationId xmlns:a16="http://schemas.microsoft.com/office/drawing/2014/main" id="{94900A68-50C3-1C49-B2ED-59B0EA57B36F}"/>
              </a:ext>
            </a:extLst>
          </p:cNvPr>
          <p:cNvPicPr>
            <a:picLocks noChangeAspect="1"/>
          </p:cNvPicPr>
          <p:nvPr/>
        </p:nvPicPr>
        <p:blipFill>
          <a:blip r:embed="rId10"/>
          <a:stretch>
            <a:fillRect/>
          </a:stretch>
        </p:blipFill>
        <p:spPr>
          <a:xfrm>
            <a:off x="5619750" y="1759465"/>
            <a:ext cx="952500" cy="952500"/>
          </a:xfrm>
          <a:prstGeom prst="rect">
            <a:avLst/>
          </a:prstGeom>
          <a:solidFill>
            <a:schemeClr val="tx2"/>
          </a:solidFill>
        </p:spPr>
      </p:pic>
      <p:pic>
        <p:nvPicPr>
          <p:cNvPr id="13" name="Рисунок 13" descr="Изображение выглядит как рисунок&#10;&#10;Описание создано с очень высокой степенью достоверности">
            <a:extLst>
              <a:ext uri="{FF2B5EF4-FFF2-40B4-BE49-F238E27FC236}">
                <a16:creationId xmlns:a16="http://schemas.microsoft.com/office/drawing/2014/main" id="{ED1E3218-DCD5-4842-AF60-9CDD74AAEB65}"/>
              </a:ext>
            </a:extLst>
          </p:cNvPr>
          <p:cNvPicPr>
            <a:picLocks noChangeAspect="1"/>
          </p:cNvPicPr>
          <p:nvPr/>
        </p:nvPicPr>
        <p:blipFill>
          <a:blip r:embed="rId11"/>
          <a:stretch>
            <a:fillRect/>
          </a:stretch>
        </p:blipFill>
        <p:spPr>
          <a:xfrm>
            <a:off x="9003182" y="1765195"/>
            <a:ext cx="952500" cy="952500"/>
          </a:xfrm>
          <a:prstGeom prst="rect">
            <a:avLst/>
          </a:prstGeom>
          <a:solidFill>
            <a:schemeClr val="tx2"/>
          </a:solidFill>
        </p:spPr>
      </p:pic>
      <p:sp>
        <p:nvSpPr>
          <p:cNvPr id="16" name="TextBox 15">
            <a:extLst>
              <a:ext uri="{FF2B5EF4-FFF2-40B4-BE49-F238E27FC236}">
                <a16:creationId xmlns:a16="http://schemas.microsoft.com/office/drawing/2014/main" id="{17FBA7A1-7798-1A47-B84A-9C9C9B95E38C}"/>
              </a:ext>
            </a:extLst>
          </p:cNvPr>
          <p:cNvSpPr txBox="1"/>
          <p:nvPr/>
        </p:nvSpPr>
        <p:spPr>
          <a:xfrm>
            <a:off x="1622802" y="3013184"/>
            <a:ext cx="217953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400">
                <a:solidFill>
                  <a:schemeClr val="accent1">
                    <a:lumMod val="75000"/>
                  </a:schemeClr>
                </a:solidFill>
              </a:rPr>
              <a:t>Stage 1 - Investment</a:t>
            </a:r>
            <a:endParaRPr lang="ru-RU" sz="1400" dirty="0">
              <a:solidFill>
                <a:schemeClr val="accent1">
                  <a:lumMod val="75000"/>
                </a:schemeClr>
              </a:solidFill>
              <a:cs typeface="Calibri"/>
            </a:endParaRPr>
          </a:p>
          <a:p>
            <a:pPr algn="ctr"/>
            <a:endParaRPr lang="ru-RU" sz="1400" dirty="0">
              <a:solidFill>
                <a:schemeClr val="accent1">
                  <a:lumMod val="75000"/>
                </a:schemeClr>
              </a:solidFill>
              <a:cs typeface="Calibri"/>
            </a:endParaRPr>
          </a:p>
          <a:p>
            <a:pPr algn="ctr"/>
            <a:r>
              <a:rPr lang="ru-RU" sz="1400" dirty="0">
                <a:solidFill>
                  <a:schemeClr val="accent1">
                    <a:lumMod val="75000"/>
                  </a:schemeClr>
                </a:solidFill>
              </a:rPr>
              <a:t>4 years from the signing the agreement with the Investor. Necessary for the preparation of the project, </a:t>
            </a:r>
            <a:r>
              <a:rPr lang="ru-RU" sz="1400">
                <a:solidFill>
                  <a:schemeClr val="accent1">
                    <a:lumMod val="75000"/>
                  </a:schemeClr>
                </a:solidFill>
              </a:rPr>
              <a:t>construction, installation </a:t>
            </a:r>
            <a:r>
              <a:rPr lang="ru-RU" sz="1400" dirty="0">
                <a:solidFill>
                  <a:schemeClr val="accent1">
                    <a:lumMod val="75000"/>
                  </a:schemeClr>
                </a:solidFill>
              </a:rPr>
              <a:t>and commissioning works</a:t>
            </a:r>
            <a:endParaRPr lang="ru-RU" sz="1400" dirty="0">
              <a:solidFill>
                <a:schemeClr val="accent1">
                  <a:lumMod val="75000"/>
                </a:schemeClr>
              </a:solidFill>
              <a:cs typeface="Calibri"/>
            </a:endParaRPr>
          </a:p>
        </p:txBody>
      </p:sp>
      <p:sp>
        <p:nvSpPr>
          <p:cNvPr id="18" name="TextBox 17">
            <a:extLst>
              <a:ext uri="{FF2B5EF4-FFF2-40B4-BE49-F238E27FC236}">
                <a16:creationId xmlns:a16="http://schemas.microsoft.com/office/drawing/2014/main" id="{631A712B-6C9F-1745-9389-6C34109FC7F0}"/>
              </a:ext>
            </a:extLst>
          </p:cNvPr>
          <p:cNvSpPr txBox="1"/>
          <p:nvPr/>
        </p:nvSpPr>
        <p:spPr>
          <a:xfrm>
            <a:off x="5006233" y="3013184"/>
            <a:ext cx="234283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400">
                <a:solidFill>
                  <a:schemeClr val="accent1">
                    <a:lumMod val="75000"/>
                  </a:schemeClr>
                </a:solidFill>
              </a:rPr>
              <a:t>Stage 2 - Commissioning</a:t>
            </a:r>
            <a:endParaRPr lang="ru-RU" sz="1400" dirty="0">
              <a:solidFill>
                <a:schemeClr val="accent1">
                  <a:lumMod val="75000"/>
                </a:schemeClr>
              </a:solidFill>
              <a:cs typeface="Calibri"/>
            </a:endParaRPr>
          </a:p>
          <a:p>
            <a:pPr algn="ctr"/>
            <a:endParaRPr lang="ru-RU" sz="1400" dirty="0">
              <a:solidFill>
                <a:schemeClr val="accent1">
                  <a:lumMod val="75000"/>
                </a:schemeClr>
              </a:solidFill>
              <a:cs typeface="Calibri"/>
            </a:endParaRPr>
          </a:p>
          <a:p>
            <a:pPr algn="ctr"/>
            <a:r>
              <a:rPr lang="ru-RU" sz="1400" dirty="0">
                <a:solidFill>
                  <a:schemeClr val="accent1">
                    <a:lumMod val="75000"/>
                  </a:schemeClr>
                </a:solidFill>
              </a:rPr>
              <a:t>1 year from the date of production launch. The stage provides commissioning of production and </a:t>
            </a:r>
            <a:r>
              <a:rPr lang="ru-RU" sz="1400">
                <a:solidFill>
                  <a:schemeClr val="accent1">
                    <a:lumMod val="75000"/>
                  </a:schemeClr>
                </a:solidFill>
              </a:rPr>
              <a:t>reaching the goals of capacity</a:t>
            </a:r>
            <a:endParaRPr lang="ru-RU" sz="1400">
              <a:solidFill>
                <a:schemeClr val="accent1">
                  <a:lumMod val="75000"/>
                </a:schemeClr>
              </a:solidFill>
              <a:latin typeface="Sero Pro Medium" panose="020B0504020101020102" pitchFamily="34" charset="0"/>
            </a:endParaRPr>
          </a:p>
        </p:txBody>
      </p:sp>
      <p:sp>
        <p:nvSpPr>
          <p:cNvPr id="23" name="TextBox 22">
            <a:extLst>
              <a:ext uri="{FF2B5EF4-FFF2-40B4-BE49-F238E27FC236}">
                <a16:creationId xmlns:a16="http://schemas.microsoft.com/office/drawing/2014/main" id="{3ED1AE5A-33E9-7646-832E-1638D3014C46}"/>
              </a:ext>
            </a:extLst>
          </p:cNvPr>
          <p:cNvSpPr txBox="1"/>
          <p:nvPr/>
        </p:nvSpPr>
        <p:spPr>
          <a:xfrm>
            <a:off x="8278351" y="3013184"/>
            <a:ext cx="25034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400">
                <a:solidFill>
                  <a:schemeClr val="accent1">
                    <a:lumMod val="75000"/>
                  </a:schemeClr>
                </a:solidFill>
              </a:rPr>
              <a:t>Stage 3 - Operational</a:t>
            </a:r>
            <a:endParaRPr lang="ru-RU" sz="1400" dirty="0">
              <a:solidFill>
                <a:schemeClr val="accent1">
                  <a:lumMod val="75000"/>
                </a:schemeClr>
              </a:solidFill>
              <a:cs typeface="Calibri"/>
            </a:endParaRPr>
          </a:p>
          <a:p>
            <a:pPr algn="ctr"/>
            <a:endParaRPr lang="ru-RU" sz="1400" dirty="0">
              <a:solidFill>
                <a:schemeClr val="accent1">
                  <a:lumMod val="75000"/>
                </a:schemeClr>
              </a:solidFill>
              <a:cs typeface="Calibri"/>
            </a:endParaRPr>
          </a:p>
          <a:p>
            <a:pPr algn="ctr"/>
            <a:r>
              <a:rPr lang="ru-RU" sz="1400" dirty="0">
                <a:solidFill>
                  <a:schemeClr val="accent1">
                    <a:lumMod val="75000"/>
                  </a:schemeClr>
                </a:solidFill>
              </a:rPr>
              <a:t>Assumes the achievement of targets for the production and </a:t>
            </a:r>
            <a:r>
              <a:rPr lang="ru-RU" sz="1400">
                <a:solidFill>
                  <a:schemeClr val="accent1">
                    <a:lumMod val="75000"/>
                  </a:schemeClr>
                </a:solidFill>
              </a:rPr>
              <a:t>sales</a:t>
            </a:r>
            <a:endParaRPr lang="ru-RU" sz="1400" dirty="0">
              <a:solidFill>
                <a:schemeClr val="accent1">
                  <a:lumMod val="75000"/>
                </a:schemeClr>
              </a:solidFill>
              <a:cs typeface="Calibri"/>
            </a:endParaRPr>
          </a:p>
          <a:p>
            <a:pPr algn="ctr"/>
            <a:endParaRPr lang="ru-RU" sz="1400" dirty="0">
              <a:solidFill>
                <a:schemeClr val="accent1">
                  <a:lumMod val="75000"/>
                </a:schemeClr>
              </a:solidFill>
              <a:cs typeface="Calibri"/>
            </a:endParaRPr>
          </a:p>
        </p:txBody>
      </p:sp>
      <p:sp>
        <p:nvSpPr>
          <p:cNvPr id="21" name="TextBox 20">
            <a:extLst>
              <a:ext uri="{FF2B5EF4-FFF2-40B4-BE49-F238E27FC236}">
                <a16:creationId xmlns:a16="http://schemas.microsoft.com/office/drawing/2014/main" id="{F3C10CC5-8FA4-8C44-BED3-1F7AD674BF4F}"/>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spTree>
    <p:extLst>
      <p:ext uri="{BB962C8B-B14F-4D97-AF65-F5344CB8AC3E}">
        <p14:creationId xmlns:p14="http://schemas.microsoft.com/office/powerpoint/2010/main" val="14218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220E4E7-BD04-5440-ACB1-01A35FC6ED9B}"/>
              </a:ext>
            </a:extLst>
          </p:cNvPr>
          <p:cNvSpPr txBox="1"/>
          <p:nvPr/>
        </p:nvSpPr>
        <p:spPr>
          <a:xfrm>
            <a:off x="654045" y="132839"/>
            <a:ext cx="8542905" cy="707886"/>
          </a:xfrm>
          <a:prstGeom prst="rect">
            <a:avLst/>
          </a:prstGeom>
          <a:noFill/>
        </p:spPr>
        <p:txBody>
          <a:bodyPr wrap="square" lIns="91440" tIns="45720" rIns="91440" bIns="45720" rtlCol="0" anchor="t">
            <a:spAutoFit/>
          </a:bodyPr>
          <a:lstStyle>
            <a:defPPr>
              <a:defRPr lang="ru-RU"/>
            </a:defPPr>
            <a:lvl1pPr>
              <a:defRPr sz="4000" b="1" cap="all">
                <a:solidFill>
                  <a:schemeClr val="accent1">
                    <a:lumMod val="75000"/>
                  </a:schemeClr>
                </a:solidFill>
                <a:latin typeface="Sero Pro" panose="020B0504020101020102" pitchFamily="34" charset="0"/>
                <a:ea typeface="+mn-lt"/>
                <a:cs typeface="+mn-lt"/>
              </a:defRPr>
            </a:lvl1pPr>
          </a:lstStyle>
          <a:p>
            <a:r>
              <a:rPr lang="ru-RU"/>
              <a:t>Operational sctructure</a:t>
            </a:r>
            <a:endParaRPr lang="ru-RU" dirty="0"/>
          </a:p>
        </p:txBody>
      </p:sp>
      <p:cxnSp>
        <p:nvCxnSpPr>
          <p:cNvPr id="15" name="Прямая соединительная линия 14">
            <a:extLst>
              <a:ext uri="{FF2B5EF4-FFF2-40B4-BE49-F238E27FC236}">
                <a16:creationId xmlns:a16="http://schemas.microsoft.com/office/drawing/2014/main" id="{B536B2EA-0404-FB47-B89F-49901F058098}"/>
              </a:ext>
            </a:extLst>
          </p:cNvPr>
          <p:cNvCxnSpPr/>
          <p:nvPr/>
        </p:nvCxnSpPr>
        <p:spPr>
          <a:xfrm>
            <a:off x="452386" y="900986"/>
            <a:ext cx="10805031" cy="28349"/>
          </a:xfrm>
          <a:prstGeom prst="line">
            <a:avLst/>
          </a:prstGeom>
          <a:ln w="19050">
            <a:solidFill>
              <a:srgbClr val="0C4F83"/>
            </a:solidFill>
          </a:ln>
        </p:spPr>
        <p:style>
          <a:lnRef idx="1">
            <a:schemeClr val="accent1"/>
          </a:lnRef>
          <a:fillRef idx="0">
            <a:schemeClr val="accent1"/>
          </a:fillRef>
          <a:effectRef idx="0">
            <a:schemeClr val="accent1"/>
          </a:effectRef>
          <a:fontRef idx="minor">
            <a:schemeClr val="tx1"/>
          </a:fontRef>
        </p:style>
      </p:cxnSp>
      <p:pic>
        <p:nvPicPr>
          <p:cNvPr id="12" name="Рисунок 11" descr="Топливо">
            <a:extLst>
              <a:ext uri="{FF2B5EF4-FFF2-40B4-BE49-F238E27FC236}">
                <a16:creationId xmlns:a16="http://schemas.microsoft.com/office/drawing/2014/main" id="{FD377465-8840-CB40-B0DD-2681AC64D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4461" y="259203"/>
            <a:ext cx="540000" cy="540000"/>
          </a:xfrm>
          <a:prstGeom prst="rect">
            <a:avLst/>
          </a:prstGeom>
        </p:spPr>
      </p:pic>
      <p:pic>
        <p:nvPicPr>
          <p:cNvPr id="17" name="Рисунок 16" descr="Фабрика">
            <a:extLst>
              <a:ext uri="{FF2B5EF4-FFF2-40B4-BE49-F238E27FC236}">
                <a16:creationId xmlns:a16="http://schemas.microsoft.com/office/drawing/2014/main" id="{58F12BD5-0F25-0E43-9229-034FE1D6A5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0061" y="-26611"/>
            <a:ext cx="914400" cy="914400"/>
          </a:xfrm>
          <a:prstGeom prst="rect">
            <a:avLst/>
          </a:prstGeom>
        </p:spPr>
      </p:pic>
      <p:pic>
        <p:nvPicPr>
          <p:cNvPr id="20" name="Рисунок 19" descr="Пробирки">
            <a:extLst>
              <a:ext uri="{FF2B5EF4-FFF2-40B4-BE49-F238E27FC236}">
                <a16:creationId xmlns:a16="http://schemas.microsoft.com/office/drawing/2014/main" id="{8B48781C-CDCF-9E40-85BE-480B287BA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0061" y="259203"/>
            <a:ext cx="540000" cy="540000"/>
          </a:xfrm>
          <a:prstGeom prst="rect">
            <a:avLst/>
          </a:prstGeom>
        </p:spPr>
      </p:pic>
      <p:graphicFrame>
        <p:nvGraphicFramePr>
          <p:cNvPr id="2" name="Схема 1">
            <a:extLst>
              <a:ext uri="{FF2B5EF4-FFF2-40B4-BE49-F238E27FC236}">
                <a16:creationId xmlns:a16="http://schemas.microsoft.com/office/drawing/2014/main" id="{43A98449-283E-45EA-BE17-15F5BE5DD771}"/>
              </a:ext>
            </a:extLst>
          </p:cNvPr>
          <p:cNvGraphicFramePr/>
          <p:nvPr>
            <p:extLst>
              <p:ext uri="{D42A27DB-BD31-4B8C-83A1-F6EECF244321}">
                <p14:modId xmlns:p14="http://schemas.microsoft.com/office/powerpoint/2010/main" val="3549799614"/>
              </p:ext>
            </p:extLst>
          </p:nvPr>
        </p:nvGraphicFramePr>
        <p:xfrm>
          <a:off x="111063" y="1166479"/>
          <a:ext cx="6539901" cy="497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8" name="Схема 27">
            <a:extLst>
              <a:ext uri="{FF2B5EF4-FFF2-40B4-BE49-F238E27FC236}">
                <a16:creationId xmlns:a16="http://schemas.microsoft.com/office/drawing/2014/main" id="{146455AF-B381-486D-8C40-74E7716C3677}"/>
              </a:ext>
            </a:extLst>
          </p:cNvPr>
          <p:cNvGraphicFramePr/>
          <p:nvPr>
            <p:extLst>
              <p:ext uri="{D42A27DB-BD31-4B8C-83A1-F6EECF244321}">
                <p14:modId xmlns:p14="http://schemas.microsoft.com/office/powerpoint/2010/main" val="2183315794"/>
              </p:ext>
            </p:extLst>
          </p:nvPr>
        </p:nvGraphicFramePr>
        <p:xfrm>
          <a:off x="4927411" y="1165963"/>
          <a:ext cx="7201187" cy="394642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56" name="TextBox 155">
            <a:extLst>
              <a:ext uri="{FF2B5EF4-FFF2-40B4-BE49-F238E27FC236}">
                <a16:creationId xmlns:a16="http://schemas.microsoft.com/office/drawing/2014/main" id="{9D677C6A-5C35-43F8-B19F-96873C7FFF64}"/>
              </a:ext>
            </a:extLst>
          </p:cNvPr>
          <p:cNvSpPr txBox="1"/>
          <p:nvPr/>
        </p:nvSpPr>
        <p:spPr>
          <a:xfrm>
            <a:off x="5428218" y="5285919"/>
            <a:ext cx="65399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ru-RU"/>
            </a:defPPr>
            <a:lvl1pPr algn="just">
              <a:defRPr sz="1200">
                <a:solidFill>
                  <a:schemeClr val="accent1">
                    <a:lumMod val="75000"/>
                  </a:schemeClr>
                </a:solidFill>
                <a:latin typeface="Sero Pro Medium" panose="020B0504020101020102" pitchFamily="34" charset="0"/>
              </a:defRPr>
            </a:lvl1pPr>
          </a:lstStyle>
          <a:p>
            <a:r>
              <a:rPr lang="ru-RU" dirty="0"/>
              <a:t>New experience and competencies gained during the construction stage of the project are valuable assets that can be monetized. For this reason, an engineering and construction corporation is being </a:t>
            </a:r>
            <a:r>
              <a:rPr lang="ru-RU"/>
              <a:t>created to implement the project. External orders from the energy, oil and gas sectors of the </a:t>
            </a:r>
            <a:r>
              <a:rPr lang="ru-RU" dirty="0"/>
              <a:t>economy </a:t>
            </a:r>
            <a:r>
              <a:rPr lang="ru-RU"/>
              <a:t>are also expected.</a:t>
            </a:r>
          </a:p>
        </p:txBody>
      </p:sp>
      <p:sp>
        <p:nvSpPr>
          <p:cNvPr id="11" name="TextBox 10">
            <a:extLst>
              <a:ext uri="{FF2B5EF4-FFF2-40B4-BE49-F238E27FC236}">
                <a16:creationId xmlns:a16="http://schemas.microsoft.com/office/drawing/2014/main" id="{8004B52D-D769-3449-A487-547D612F3851}"/>
              </a:ext>
            </a:extLst>
          </p:cNvPr>
          <p:cNvSpPr txBox="1"/>
          <p:nvPr/>
        </p:nvSpPr>
        <p:spPr>
          <a:xfrm>
            <a:off x="449430" y="6257836"/>
            <a:ext cx="11742569" cy="600164"/>
          </a:xfrm>
          <a:prstGeom prst="rect">
            <a:avLst/>
          </a:prstGeom>
          <a:solidFill>
            <a:schemeClr val="bg1"/>
          </a:solidFill>
        </p:spPr>
        <p:txBody>
          <a:bodyPr wrap="square" rtlCol="0" anchor="t">
            <a:spAutoFit/>
          </a:bodyPr>
          <a:lstStyle/>
          <a:p>
            <a:endParaRPr lang="ru-RU" sz="1100" b="1" cap="all">
              <a:solidFill>
                <a:schemeClr val="accent1">
                  <a:lumMod val="75000"/>
                </a:schemeClr>
              </a:solidFill>
              <a:latin typeface="Sero Pro" panose="020B0504020101020102" pitchFamily="34" charset="0"/>
              <a:ea typeface="+mn-lt"/>
              <a:cs typeface="+mn-lt"/>
            </a:endParaRPr>
          </a:p>
          <a:p>
            <a:r>
              <a:rPr lang="en" sz="1100" b="1" cap="all">
                <a:solidFill>
                  <a:schemeClr val="accent1">
                    <a:lumMod val="75000"/>
                  </a:schemeClr>
                </a:solidFill>
                <a:latin typeface="Sero Pro" panose="020B0504020101020102" pitchFamily="34" charset="0"/>
                <a:ea typeface="+mn-lt"/>
                <a:cs typeface="+mn-lt"/>
              </a:rPr>
              <a:t>SINTEZPROM CORPORATION</a:t>
            </a:r>
            <a:endParaRPr lang="ru-RU" sz="1100" b="1" cap="all">
              <a:solidFill>
                <a:schemeClr val="accent1">
                  <a:lumMod val="75000"/>
                </a:schemeClr>
              </a:solidFill>
              <a:latin typeface="Sero Pro" panose="020B0504020101020102" pitchFamily="34" charset="0"/>
              <a:ea typeface="+mn-lt"/>
              <a:cs typeface="+mn-lt"/>
            </a:endParaRPr>
          </a:p>
          <a:p>
            <a:endParaRPr lang="ru-RU" sz="1100" b="1" cap="all">
              <a:solidFill>
                <a:schemeClr val="accent1">
                  <a:lumMod val="75000"/>
                </a:schemeClr>
              </a:solidFill>
              <a:latin typeface="Sero Pro" panose="020B0504020101020102" pitchFamily="34" charset="0"/>
              <a:ea typeface="+mn-lt"/>
              <a:cs typeface="+mn-lt"/>
            </a:endParaRPr>
          </a:p>
        </p:txBody>
      </p:sp>
    </p:spTree>
    <p:extLst>
      <p:ext uri="{BB962C8B-B14F-4D97-AF65-F5344CB8AC3E}">
        <p14:creationId xmlns:p14="http://schemas.microsoft.com/office/powerpoint/2010/main" val="403435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2811</Words>
  <Application>Microsoft Office PowerPoint</Application>
  <PresentationFormat>Широкоэкранный</PresentationFormat>
  <Paragraphs>239</Paragraphs>
  <Slides>14</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14</vt:i4>
      </vt:variant>
    </vt:vector>
  </HeadingPairs>
  <TitlesOfParts>
    <vt:vector size="23" baseType="lpstr">
      <vt:lpstr>Arial</vt:lpstr>
      <vt:lpstr>Calibri</vt:lpstr>
      <vt:lpstr>Calibri Light</vt:lpstr>
      <vt:lpstr>Sansation</vt:lpstr>
      <vt:lpstr>Sero Pro</vt:lpstr>
      <vt:lpstr>Sero Pro Black</vt:lpstr>
      <vt:lpstr>Sero Pro Medium</vt:lpstr>
      <vt:lpstr>SeroPro-Medium</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pavel barkov</dc:creator>
  <cp:lastModifiedBy>Shafikov Alexey</cp:lastModifiedBy>
  <cp:revision>1187</cp:revision>
  <cp:lastPrinted>2020-10-09T05:13:55Z</cp:lastPrinted>
  <dcterms:created xsi:type="dcterms:W3CDTF">2012-07-30T23:42:41Z</dcterms:created>
  <dcterms:modified xsi:type="dcterms:W3CDTF">2020-10-09T05:48:05Z</dcterms:modified>
</cp:coreProperties>
</file>